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</p:sldMasterIdLst>
  <p:notesMasterIdLst>
    <p:notesMasterId r:id="rId15"/>
  </p:notesMasterIdLst>
  <p:sldIdLst>
    <p:sldId id="256" r:id="rId6"/>
    <p:sldId id="264" r:id="rId7"/>
    <p:sldId id="266" r:id="rId8"/>
    <p:sldId id="267" r:id="rId9"/>
    <p:sldId id="265" r:id="rId10"/>
    <p:sldId id="259" r:id="rId11"/>
    <p:sldId id="271" r:id="rId12"/>
    <p:sldId id="272" r:id="rId13"/>
    <p:sldId id="260" r:id="rId14"/>
    <p:sldId id="280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88"/>
        <p:guide pos="2878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78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32.xml"/><Relationship Id="rId98" Type="http://schemas.openxmlformats.org/officeDocument/2006/relationships/tags" Target="../tags/tag531.xml"/><Relationship Id="rId97" Type="http://schemas.openxmlformats.org/officeDocument/2006/relationships/tags" Target="../tags/tag530.xml"/><Relationship Id="rId96" Type="http://schemas.openxmlformats.org/officeDocument/2006/relationships/tags" Target="../tags/tag529.xml"/><Relationship Id="rId95" Type="http://schemas.openxmlformats.org/officeDocument/2006/relationships/tags" Target="../tags/tag528.xml"/><Relationship Id="rId94" Type="http://schemas.openxmlformats.org/officeDocument/2006/relationships/tags" Target="../tags/tag527.xml"/><Relationship Id="rId93" Type="http://schemas.openxmlformats.org/officeDocument/2006/relationships/tags" Target="../tags/tag526.xml"/><Relationship Id="rId92" Type="http://schemas.openxmlformats.org/officeDocument/2006/relationships/tags" Target="../tags/tag525.xml"/><Relationship Id="rId91" Type="http://schemas.openxmlformats.org/officeDocument/2006/relationships/tags" Target="../tags/tag524.xml"/><Relationship Id="rId90" Type="http://schemas.openxmlformats.org/officeDocument/2006/relationships/tags" Target="../tags/tag523.xml"/><Relationship Id="rId9" Type="http://schemas.openxmlformats.org/officeDocument/2006/relationships/tags" Target="../tags/tag442.xml"/><Relationship Id="rId89" Type="http://schemas.openxmlformats.org/officeDocument/2006/relationships/tags" Target="../tags/tag522.xml"/><Relationship Id="rId88" Type="http://schemas.openxmlformats.org/officeDocument/2006/relationships/tags" Target="../tags/tag521.xml"/><Relationship Id="rId87" Type="http://schemas.openxmlformats.org/officeDocument/2006/relationships/tags" Target="../tags/tag520.xml"/><Relationship Id="rId86" Type="http://schemas.openxmlformats.org/officeDocument/2006/relationships/tags" Target="../tags/tag519.xml"/><Relationship Id="rId85" Type="http://schemas.openxmlformats.org/officeDocument/2006/relationships/tags" Target="../tags/tag518.xml"/><Relationship Id="rId84" Type="http://schemas.openxmlformats.org/officeDocument/2006/relationships/tags" Target="../tags/tag517.xml"/><Relationship Id="rId83" Type="http://schemas.openxmlformats.org/officeDocument/2006/relationships/tags" Target="../tags/tag516.xml"/><Relationship Id="rId82" Type="http://schemas.openxmlformats.org/officeDocument/2006/relationships/tags" Target="../tags/tag515.xml"/><Relationship Id="rId81" Type="http://schemas.openxmlformats.org/officeDocument/2006/relationships/tags" Target="../tags/tag514.xml"/><Relationship Id="rId80" Type="http://schemas.openxmlformats.org/officeDocument/2006/relationships/tags" Target="../tags/tag513.xml"/><Relationship Id="rId8" Type="http://schemas.openxmlformats.org/officeDocument/2006/relationships/tags" Target="../tags/tag441.xml"/><Relationship Id="rId79" Type="http://schemas.openxmlformats.org/officeDocument/2006/relationships/tags" Target="../tags/tag512.xml"/><Relationship Id="rId78" Type="http://schemas.openxmlformats.org/officeDocument/2006/relationships/tags" Target="../tags/tag511.xml"/><Relationship Id="rId77" Type="http://schemas.openxmlformats.org/officeDocument/2006/relationships/tags" Target="../tags/tag510.xml"/><Relationship Id="rId76" Type="http://schemas.openxmlformats.org/officeDocument/2006/relationships/tags" Target="../tags/tag509.xml"/><Relationship Id="rId75" Type="http://schemas.openxmlformats.org/officeDocument/2006/relationships/tags" Target="../tags/tag508.xml"/><Relationship Id="rId74" Type="http://schemas.openxmlformats.org/officeDocument/2006/relationships/tags" Target="../tags/tag507.xml"/><Relationship Id="rId73" Type="http://schemas.openxmlformats.org/officeDocument/2006/relationships/tags" Target="../tags/tag506.xml"/><Relationship Id="rId72" Type="http://schemas.openxmlformats.org/officeDocument/2006/relationships/tags" Target="../tags/tag505.xml"/><Relationship Id="rId71" Type="http://schemas.openxmlformats.org/officeDocument/2006/relationships/tags" Target="../tags/tag504.xml"/><Relationship Id="rId70" Type="http://schemas.openxmlformats.org/officeDocument/2006/relationships/tags" Target="../tags/tag503.xml"/><Relationship Id="rId7" Type="http://schemas.openxmlformats.org/officeDocument/2006/relationships/tags" Target="../tags/tag440.xml"/><Relationship Id="rId69" Type="http://schemas.openxmlformats.org/officeDocument/2006/relationships/tags" Target="../tags/tag502.xml"/><Relationship Id="rId68" Type="http://schemas.openxmlformats.org/officeDocument/2006/relationships/tags" Target="../tags/tag501.xml"/><Relationship Id="rId67" Type="http://schemas.openxmlformats.org/officeDocument/2006/relationships/tags" Target="../tags/tag500.xml"/><Relationship Id="rId66" Type="http://schemas.openxmlformats.org/officeDocument/2006/relationships/tags" Target="../tags/tag499.xml"/><Relationship Id="rId65" Type="http://schemas.openxmlformats.org/officeDocument/2006/relationships/tags" Target="../tags/tag498.xml"/><Relationship Id="rId64" Type="http://schemas.openxmlformats.org/officeDocument/2006/relationships/tags" Target="../tags/tag497.xml"/><Relationship Id="rId63" Type="http://schemas.openxmlformats.org/officeDocument/2006/relationships/tags" Target="../tags/tag496.xml"/><Relationship Id="rId62" Type="http://schemas.openxmlformats.org/officeDocument/2006/relationships/tags" Target="../tags/tag495.xml"/><Relationship Id="rId61" Type="http://schemas.openxmlformats.org/officeDocument/2006/relationships/tags" Target="../tags/tag494.xml"/><Relationship Id="rId60" Type="http://schemas.openxmlformats.org/officeDocument/2006/relationships/tags" Target="../tags/tag493.xml"/><Relationship Id="rId6" Type="http://schemas.openxmlformats.org/officeDocument/2006/relationships/tags" Target="../tags/tag439.xml"/><Relationship Id="rId59" Type="http://schemas.openxmlformats.org/officeDocument/2006/relationships/tags" Target="../tags/tag492.xml"/><Relationship Id="rId58" Type="http://schemas.openxmlformats.org/officeDocument/2006/relationships/tags" Target="../tags/tag491.xml"/><Relationship Id="rId57" Type="http://schemas.openxmlformats.org/officeDocument/2006/relationships/tags" Target="../tags/tag490.xml"/><Relationship Id="rId56" Type="http://schemas.openxmlformats.org/officeDocument/2006/relationships/tags" Target="../tags/tag489.xml"/><Relationship Id="rId55" Type="http://schemas.openxmlformats.org/officeDocument/2006/relationships/tags" Target="../tags/tag488.xml"/><Relationship Id="rId54" Type="http://schemas.openxmlformats.org/officeDocument/2006/relationships/tags" Target="../tags/tag487.xml"/><Relationship Id="rId53" Type="http://schemas.openxmlformats.org/officeDocument/2006/relationships/tags" Target="../tags/tag486.xml"/><Relationship Id="rId52" Type="http://schemas.openxmlformats.org/officeDocument/2006/relationships/tags" Target="../tags/tag485.xml"/><Relationship Id="rId51" Type="http://schemas.openxmlformats.org/officeDocument/2006/relationships/tags" Target="../tags/tag484.xml"/><Relationship Id="rId50" Type="http://schemas.openxmlformats.org/officeDocument/2006/relationships/tags" Target="../tags/tag483.xml"/><Relationship Id="rId5" Type="http://schemas.openxmlformats.org/officeDocument/2006/relationships/tags" Target="../tags/tag438.xml"/><Relationship Id="rId49" Type="http://schemas.openxmlformats.org/officeDocument/2006/relationships/tags" Target="../tags/tag482.xml"/><Relationship Id="rId48" Type="http://schemas.openxmlformats.org/officeDocument/2006/relationships/tags" Target="../tags/tag481.xml"/><Relationship Id="rId47" Type="http://schemas.openxmlformats.org/officeDocument/2006/relationships/tags" Target="../tags/tag480.xml"/><Relationship Id="rId46" Type="http://schemas.openxmlformats.org/officeDocument/2006/relationships/tags" Target="../tags/tag479.xml"/><Relationship Id="rId45" Type="http://schemas.openxmlformats.org/officeDocument/2006/relationships/tags" Target="../tags/tag478.xml"/><Relationship Id="rId44" Type="http://schemas.openxmlformats.org/officeDocument/2006/relationships/tags" Target="../tags/tag477.xml"/><Relationship Id="rId43" Type="http://schemas.openxmlformats.org/officeDocument/2006/relationships/tags" Target="../tags/tag476.xml"/><Relationship Id="rId42" Type="http://schemas.openxmlformats.org/officeDocument/2006/relationships/tags" Target="../tags/tag475.xml"/><Relationship Id="rId41" Type="http://schemas.openxmlformats.org/officeDocument/2006/relationships/tags" Target="../tags/tag474.xml"/><Relationship Id="rId40" Type="http://schemas.openxmlformats.org/officeDocument/2006/relationships/tags" Target="../tags/tag473.xml"/><Relationship Id="rId4" Type="http://schemas.openxmlformats.org/officeDocument/2006/relationships/tags" Target="../tags/tag437.xml"/><Relationship Id="rId39" Type="http://schemas.openxmlformats.org/officeDocument/2006/relationships/tags" Target="../tags/tag472.xml"/><Relationship Id="rId38" Type="http://schemas.openxmlformats.org/officeDocument/2006/relationships/tags" Target="../tags/tag471.xml"/><Relationship Id="rId37" Type="http://schemas.openxmlformats.org/officeDocument/2006/relationships/tags" Target="../tags/tag470.xml"/><Relationship Id="rId36" Type="http://schemas.openxmlformats.org/officeDocument/2006/relationships/tags" Target="../tags/tag469.xml"/><Relationship Id="rId35" Type="http://schemas.openxmlformats.org/officeDocument/2006/relationships/tags" Target="../tags/tag468.xml"/><Relationship Id="rId34" Type="http://schemas.openxmlformats.org/officeDocument/2006/relationships/tags" Target="../tags/tag467.xml"/><Relationship Id="rId33" Type="http://schemas.openxmlformats.org/officeDocument/2006/relationships/tags" Target="../tags/tag466.xml"/><Relationship Id="rId32" Type="http://schemas.openxmlformats.org/officeDocument/2006/relationships/tags" Target="../tags/tag465.xml"/><Relationship Id="rId31" Type="http://schemas.openxmlformats.org/officeDocument/2006/relationships/tags" Target="../tags/tag464.xml"/><Relationship Id="rId30" Type="http://schemas.openxmlformats.org/officeDocument/2006/relationships/tags" Target="../tags/tag463.xml"/><Relationship Id="rId3" Type="http://schemas.openxmlformats.org/officeDocument/2006/relationships/tags" Target="../tags/tag436.xml"/><Relationship Id="rId29" Type="http://schemas.openxmlformats.org/officeDocument/2006/relationships/tags" Target="../tags/tag462.xml"/><Relationship Id="rId28" Type="http://schemas.openxmlformats.org/officeDocument/2006/relationships/tags" Target="../tags/tag461.xml"/><Relationship Id="rId27" Type="http://schemas.openxmlformats.org/officeDocument/2006/relationships/tags" Target="../tags/tag460.xml"/><Relationship Id="rId26" Type="http://schemas.openxmlformats.org/officeDocument/2006/relationships/tags" Target="../tags/tag459.xml"/><Relationship Id="rId25" Type="http://schemas.openxmlformats.org/officeDocument/2006/relationships/tags" Target="../tags/tag458.xml"/><Relationship Id="rId24" Type="http://schemas.openxmlformats.org/officeDocument/2006/relationships/tags" Target="../tags/tag457.xml"/><Relationship Id="rId23" Type="http://schemas.openxmlformats.org/officeDocument/2006/relationships/tags" Target="../tags/tag456.xml"/><Relationship Id="rId22" Type="http://schemas.openxmlformats.org/officeDocument/2006/relationships/tags" Target="../tags/tag455.xml"/><Relationship Id="rId21" Type="http://schemas.openxmlformats.org/officeDocument/2006/relationships/tags" Target="../tags/tag454.xml"/><Relationship Id="rId20" Type="http://schemas.openxmlformats.org/officeDocument/2006/relationships/tags" Target="../tags/tag453.xml"/><Relationship Id="rId2" Type="http://schemas.openxmlformats.org/officeDocument/2006/relationships/tags" Target="../tags/tag435.xml"/><Relationship Id="rId19" Type="http://schemas.openxmlformats.org/officeDocument/2006/relationships/tags" Target="../tags/tag452.xml"/><Relationship Id="rId18" Type="http://schemas.openxmlformats.org/officeDocument/2006/relationships/tags" Target="../tags/tag451.xml"/><Relationship Id="rId17" Type="http://schemas.openxmlformats.org/officeDocument/2006/relationships/tags" Target="../tags/tag450.xml"/><Relationship Id="rId16" Type="http://schemas.openxmlformats.org/officeDocument/2006/relationships/tags" Target="../tags/tag449.xml"/><Relationship Id="rId15" Type="http://schemas.openxmlformats.org/officeDocument/2006/relationships/tags" Target="../tags/tag448.xml"/><Relationship Id="rId14" Type="http://schemas.openxmlformats.org/officeDocument/2006/relationships/tags" Target="../tags/tag447.xml"/><Relationship Id="rId134" Type="http://schemas.openxmlformats.org/officeDocument/2006/relationships/tags" Target="../tags/tag567.xml"/><Relationship Id="rId133" Type="http://schemas.openxmlformats.org/officeDocument/2006/relationships/tags" Target="../tags/tag566.xml"/><Relationship Id="rId132" Type="http://schemas.openxmlformats.org/officeDocument/2006/relationships/tags" Target="../tags/tag565.xml"/><Relationship Id="rId131" Type="http://schemas.openxmlformats.org/officeDocument/2006/relationships/tags" Target="../tags/tag564.xml"/><Relationship Id="rId130" Type="http://schemas.openxmlformats.org/officeDocument/2006/relationships/tags" Target="../tags/tag563.xml"/><Relationship Id="rId13" Type="http://schemas.openxmlformats.org/officeDocument/2006/relationships/tags" Target="../tags/tag446.xml"/><Relationship Id="rId129" Type="http://schemas.openxmlformats.org/officeDocument/2006/relationships/tags" Target="../tags/tag562.xml"/><Relationship Id="rId128" Type="http://schemas.openxmlformats.org/officeDocument/2006/relationships/tags" Target="../tags/tag561.xml"/><Relationship Id="rId127" Type="http://schemas.openxmlformats.org/officeDocument/2006/relationships/tags" Target="../tags/tag560.xml"/><Relationship Id="rId126" Type="http://schemas.openxmlformats.org/officeDocument/2006/relationships/tags" Target="../tags/tag559.xml"/><Relationship Id="rId125" Type="http://schemas.openxmlformats.org/officeDocument/2006/relationships/tags" Target="../tags/tag558.xml"/><Relationship Id="rId124" Type="http://schemas.openxmlformats.org/officeDocument/2006/relationships/tags" Target="../tags/tag557.xml"/><Relationship Id="rId123" Type="http://schemas.openxmlformats.org/officeDocument/2006/relationships/tags" Target="../tags/tag556.xml"/><Relationship Id="rId122" Type="http://schemas.openxmlformats.org/officeDocument/2006/relationships/tags" Target="../tags/tag555.xml"/><Relationship Id="rId121" Type="http://schemas.openxmlformats.org/officeDocument/2006/relationships/tags" Target="../tags/tag554.xml"/><Relationship Id="rId120" Type="http://schemas.openxmlformats.org/officeDocument/2006/relationships/tags" Target="../tags/tag553.xml"/><Relationship Id="rId12" Type="http://schemas.openxmlformats.org/officeDocument/2006/relationships/tags" Target="../tags/tag445.xml"/><Relationship Id="rId119" Type="http://schemas.openxmlformats.org/officeDocument/2006/relationships/tags" Target="../tags/tag552.xml"/><Relationship Id="rId118" Type="http://schemas.openxmlformats.org/officeDocument/2006/relationships/tags" Target="../tags/tag551.xml"/><Relationship Id="rId117" Type="http://schemas.openxmlformats.org/officeDocument/2006/relationships/tags" Target="../tags/tag550.xml"/><Relationship Id="rId116" Type="http://schemas.openxmlformats.org/officeDocument/2006/relationships/tags" Target="../tags/tag549.xml"/><Relationship Id="rId115" Type="http://schemas.openxmlformats.org/officeDocument/2006/relationships/tags" Target="../tags/tag548.xml"/><Relationship Id="rId114" Type="http://schemas.openxmlformats.org/officeDocument/2006/relationships/tags" Target="../tags/tag547.xml"/><Relationship Id="rId113" Type="http://schemas.openxmlformats.org/officeDocument/2006/relationships/tags" Target="../tags/tag546.xml"/><Relationship Id="rId112" Type="http://schemas.openxmlformats.org/officeDocument/2006/relationships/tags" Target="../tags/tag545.xml"/><Relationship Id="rId111" Type="http://schemas.openxmlformats.org/officeDocument/2006/relationships/tags" Target="../tags/tag544.xml"/><Relationship Id="rId110" Type="http://schemas.openxmlformats.org/officeDocument/2006/relationships/tags" Target="../tags/tag543.xml"/><Relationship Id="rId11" Type="http://schemas.openxmlformats.org/officeDocument/2006/relationships/tags" Target="../tags/tag444.xml"/><Relationship Id="rId109" Type="http://schemas.openxmlformats.org/officeDocument/2006/relationships/tags" Target="../tags/tag542.xml"/><Relationship Id="rId108" Type="http://schemas.openxmlformats.org/officeDocument/2006/relationships/tags" Target="../tags/tag541.xml"/><Relationship Id="rId107" Type="http://schemas.openxmlformats.org/officeDocument/2006/relationships/tags" Target="../tags/tag540.xml"/><Relationship Id="rId106" Type="http://schemas.openxmlformats.org/officeDocument/2006/relationships/tags" Target="../tags/tag539.xml"/><Relationship Id="rId105" Type="http://schemas.openxmlformats.org/officeDocument/2006/relationships/tags" Target="../tags/tag538.xml"/><Relationship Id="rId104" Type="http://schemas.openxmlformats.org/officeDocument/2006/relationships/tags" Target="../tags/tag537.xml"/><Relationship Id="rId103" Type="http://schemas.openxmlformats.org/officeDocument/2006/relationships/tags" Target="../tags/tag536.xml"/><Relationship Id="rId102" Type="http://schemas.openxmlformats.org/officeDocument/2006/relationships/tags" Target="../tags/tag535.xml"/><Relationship Id="rId101" Type="http://schemas.openxmlformats.org/officeDocument/2006/relationships/tags" Target="../tags/tag534.xml"/><Relationship Id="rId100" Type="http://schemas.openxmlformats.org/officeDocument/2006/relationships/tags" Target="../tags/tag533.xml"/><Relationship Id="rId10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9" Type="http://schemas.openxmlformats.org/officeDocument/2006/relationships/tags" Target="../tags/tag671.xml"/><Relationship Id="rId98" Type="http://schemas.openxmlformats.org/officeDocument/2006/relationships/tags" Target="../tags/tag670.xml"/><Relationship Id="rId97" Type="http://schemas.openxmlformats.org/officeDocument/2006/relationships/tags" Target="../tags/tag669.xml"/><Relationship Id="rId96" Type="http://schemas.openxmlformats.org/officeDocument/2006/relationships/tags" Target="../tags/tag668.xml"/><Relationship Id="rId95" Type="http://schemas.openxmlformats.org/officeDocument/2006/relationships/tags" Target="../tags/tag667.xml"/><Relationship Id="rId94" Type="http://schemas.openxmlformats.org/officeDocument/2006/relationships/tags" Target="../tags/tag666.xml"/><Relationship Id="rId93" Type="http://schemas.openxmlformats.org/officeDocument/2006/relationships/tags" Target="../tags/tag665.xml"/><Relationship Id="rId92" Type="http://schemas.openxmlformats.org/officeDocument/2006/relationships/tags" Target="../tags/tag664.xml"/><Relationship Id="rId91" Type="http://schemas.openxmlformats.org/officeDocument/2006/relationships/tags" Target="../tags/tag663.xml"/><Relationship Id="rId90" Type="http://schemas.openxmlformats.org/officeDocument/2006/relationships/tags" Target="../tags/tag662.xml"/><Relationship Id="rId9" Type="http://schemas.openxmlformats.org/officeDocument/2006/relationships/tags" Target="../tags/tag581.xml"/><Relationship Id="rId89" Type="http://schemas.openxmlformats.org/officeDocument/2006/relationships/tags" Target="../tags/tag661.xml"/><Relationship Id="rId88" Type="http://schemas.openxmlformats.org/officeDocument/2006/relationships/tags" Target="../tags/tag660.xml"/><Relationship Id="rId87" Type="http://schemas.openxmlformats.org/officeDocument/2006/relationships/tags" Target="../tags/tag659.xml"/><Relationship Id="rId86" Type="http://schemas.openxmlformats.org/officeDocument/2006/relationships/tags" Target="../tags/tag658.xml"/><Relationship Id="rId85" Type="http://schemas.openxmlformats.org/officeDocument/2006/relationships/tags" Target="../tags/tag657.xml"/><Relationship Id="rId84" Type="http://schemas.openxmlformats.org/officeDocument/2006/relationships/tags" Target="../tags/tag656.xml"/><Relationship Id="rId83" Type="http://schemas.openxmlformats.org/officeDocument/2006/relationships/tags" Target="../tags/tag655.xml"/><Relationship Id="rId82" Type="http://schemas.openxmlformats.org/officeDocument/2006/relationships/tags" Target="../tags/tag654.xml"/><Relationship Id="rId81" Type="http://schemas.openxmlformats.org/officeDocument/2006/relationships/tags" Target="../tags/tag653.xml"/><Relationship Id="rId80" Type="http://schemas.openxmlformats.org/officeDocument/2006/relationships/tags" Target="../tags/tag652.xml"/><Relationship Id="rId8" Type="http://schemas.openxmlformats.org/officeDocument/2006/relationships/tags" Target="../tags/tag580.xml"/><Relationship Id="rId79" Type="http://schemas.openxmlformats.org/officeDocument/2006/relationships/tags" Target="../tags/tag651.xml"/><Relationship Id="rId78" Type="http://schemas.openxmlformats.org/officeDocument/2006/relationships/tags" Target="../tags/tag650.xml"/><Relationship Id="rId77" Type="http://schemas.openxmlformats.org/officeDocument/2006/relationships/tags" Target="../tags/tag649.xml"/><Relationship Id="rId76" Type="http://schemas.openxmlformats.org/officeDocument/2006/relationships/tags" Target="../tags/tag648.xml"/><Relationship Id="rId75" Type="http://schemas.openxmlformats.org/officeDocument/2006/relationships/tags" Target="../tags/tag647.xml"/><Relationship Id="rId74" Type="http://schemas.openxmlformats.org/officeDocument/2006/relationships/tags" Target="../tags/tag646.xml"/><Relationship Id="rId73" Type="http://schemas.openxmlformats.org/officeDocument/2006/relationships/tags" Target="../tags/tag645.xml"/><Relationship Id="rId72" Type="http://schemas.openxmlformats.org/officeDocument/2006/relationships/tags" Target="../tags/tag644.xml"/><Relationship Id="rId71" Type="http://schemas.openxmlformats.org/officeDocument/2006/relationships/tags" Target="../tags/tag643.xml"/><Relationship Id="rId70" Type="http://schemas.openxmlformats.org/officeDocument/2006/relationships/tags" Target="../tags/tag642.xml"/><Relationship Id="rId7" Type="http://schemas.openxmlformats.org/officeDocument/2006/relationships/tags" Target="../tags/tag579.xml"/><Relationship Id="rId69" Type="http://schemas.openxmlformats.org/officeDocument/2006/relationships/tags" Target="../tags/tag641.xml"/><Relationship Id="rId68" Type="http://schemas.openxmlformats.org/officeDocument/2006/relationships/tags" Target="../tags/tag640.xml"/><Relationship Id="rId67" Type="http://schemas.openxmlformats.org/officeDocument/2006/relationships/tags" Target="../tags/tag639.xml"/><Relationship Id="rId66" Type="http://schemas.openxmlformats.org/officeDocument/2006/relationships/tags" Target="../tags/tag638.xml"/><Relationship Id="rId65" Type="http://schemas.openxmlformats.org/officeDocument/2006/relationships/tags" Target="../tags/tag637.xml"/><Relationship Id="rId64" Type="http://schemas.openxmlformats.org/officeDocument/2006/relationships/tags" Target="../tags/tag636.xml"/><Relationship Id="rId63" Type="http://schemas.openxmlformats.org/officeDocument/2006/relationships/tags" Target="../tags/tag635.xml"/><Relationship Id="rId62" Type="http://schemas.openxmlformats.org/officeDocument/2006/relationships/tags" Target="../tags/tag634.xml"/><Relationship Id="rId61" Type="http://schemas.openxmlformats.org/officeDocument/2006/relationships/tags" Target="../tags/tag633.xml"/><Relationship Id="rId60" Type="http://schemas.openxmlformats.org/officeDocument/2006/relationships/tags" Target="../tags/tag632.xml"/><Relationship Id="rId6" Type="http://schemas.openxmlformats.org/officeDocument/2006/relationships/tags" Target="../tags/tag578.xml"/><Relationship Id="rId59" Type="http://schemas.openxmlformats.org/officeDocument/2006/relationships/tags" Target="../tags/tag631.xml"/><Relationship Id="rId58" Type="http://schemas.openxmlformats.org/officeDocument/2006/relationships/tags" Target="../tags/tag630.xml"/><Relationship Id="rId57" Type="http://schemas.openxmlformats.org/officeDocument/2006/relationships/tags" Target="../tags/tag629.xml"/><Relationship Id="rId56" Type="http://schemas.openxmlformats.org/officeDocument/2006/relationships/tags" Target="../tags/tag628.xml"/><Relationship Id="rId55" Type="http://schemas.openxmlformats.org/officeDocument/2006/relationships/tags" Target="../tags/tag627.xml"/><Relationship Id="rId54" Type="http://schemas.openxmlformats.org/officeDocument/2006/relationships/tags" Target="../tags/tag626.xml"/><Relationship Id="rId53" Type="http://schemas.openxmlformats.org/officeDocument/2006/relationships/tags" Target="../tags/tag625.xml"/><Relationship Id="rId52" Type="http://schemas.openxmlformats.org/officeDocument/2006/relationships/tags" Target="../tags/tag624.xml"/><Relationship Id="rId51" Type="http://schemas.openxmlformats.org/officeDocument/2006/relationships/tags" Target="../tags/tag623.xml"/><Relationship Id="rId50" Type="http://schemas.openxmlformats.org/officeDocument/2006/relationships/tags" Target="../tags/tag622.xml"/><Relationship Id="rId5" Type="http://schemas.openxmlformats.org/officeDocument/2006/relationships/tags" Target="../tags/tag577.xml"/><Relationship Id="rId49" Type="http://schemas.openxmlformats.org/officeDocument/2006/relationships/tags" Target="../tags/tag621.xml"/><Relationship Id="rId48" Type="http://schemas.openxmlformats.org/officeDocument/2006/relationships/tags" Target="../tags/tag620.xml"/><Relationship Id="rId47" Type="http://schemas.openxmlformats.org/officeDocument/2006/relationships/tags" Target="../tags/tag619.xml"/><Relationship Id="rId46" Type="http://schemas.openxmlformats.org/officeDocument/2006/relationships/tags" Target="../tags/tag618.xml"/><Relationship Id="rId45" Type="http://schemas.openxmlformats.org/officeDocument/2006/relationships/tags" Target="../tags/tag617.xml"/><Relationship Id="rId44" Type="http://schemas.openxmlformats.org/officeDocument/2006/relationships/tags" Target="../tags/tag616.xml"/><Relationship Id="rId43" Type="http://schemas.openxmlformats.org/officeDocument/2006/relationships/tags" Target="../tags/tag615.xml"/><Relationship Id="rId42" Type="http://schemas.openxmlformats.org/officeDocument/2006/relationships/tags" Target="../tags/tag614.xml"/><Relationship Id="rId41" Type="http://schemas.openxmlformats.org/officeDocument/2006/relationships/tags" Target="../tags/tag613.xml"/><Relationship Id="rId40" Type="http://schemas.openxmlformats.org/officeDocument/2006/relationships/tags" Target="../tags/tag612.xml"/><Relationship Id="rId4" Type="http://schemas.openxmlformats.org/officeDocument/2006/relationships/tags" Target="../tags/tag576.xml"/><Relationship Id="rId39" Type="http://schemas.openxmlformats.org/officeDocument/2006/relationships/tags" Target="../tags/tag611.xml"/><Relationship Id="rId38" Type="http://schemas.openxmlformats.org/officeDocument/2006/relationships/tags" Target="../tags/tag610.xml"/><Relationship Id="rId37" Type="http://schemas.openxmlformats.org/officeDocument/2006/relationships/tags" Target="../tags/tag609.xml"/><Relationship Id="rId36" Type="http://schemas.openxmlformats.org/officeDocument/2006/relationships/tags" Target="../tags/tag608.xml"/><Relationship Id="rId35" Type="http://schemas.openxmlformats.org/officeDocument/2006/relationships/tags" Target="../tags/tag607.xml"/><Relationship Id="rId34" Type="http://schemas.openxmlformats.org/officeDocument/2006/relationships/tags" Target="../tags/tag606.xml"/><Relationship Id="rId33" Type="http://schemas.openxmlformats.org/officeDocument/2006/relationships/tags" Target="../tags/tag605.xml"/><Relationship Id="rId32" Type="http://schemas.openxmlformats.org/officeDocument/2006/relationships/tags" Target="../tags/tag604.xml"/><Relationship Id="rId31" Type="http://schemas.openxmlformats.org/officeDocument/2006/relationships/tags" Target="../tags/tag603.xml"/><Relationship Id="rId30" Type="http://schemas.openxmlformats.org/officeDocument/2006/relationships/tags" Target="../tags/tag602.xml"/><Relationship Id="rId3" Type="http://schemas.openxmlformats.org/officeDocument/2006/relationships/tags" Target="../tags/tag575.xml"/><Relationship Id="rId29" Type="http://schemas.openxmlformats.org/officeDocument/2006/relationships/tags" Target="../tags/tag601.xml"/><Relationship Id="rId28" Type="http://schemas.openxmlformats.org/officeDocument/2006/relationships/tags" Target="../tags/tag600.xml"/><Relationship Id="rId27" Type="http://schemas.openxmlformats.org/officeDocument/2006/relationships/tags" Target="../tags/tag599.xml"/><Relationship Id="rId26" Type="http://schemas.openxmlformats.org/officeDocument/2006/relationships/tags" Target="../tags/tag598.xml"/><Relationship Id="rId25" Type="http://schemas.openxmlformats.org/officeDocument/2006/relationships/tags" Target="../tags/tag597.xml"/><Relationship Id="rId24" Type="http://schemas.openxmlformats.org/officeDocument/2006/relationships/tags" Target="../tags/tag596.xml"/><Relationship Id="rId23" Type="http://schemas.openxmlformats.org/officeDocument/2006/relationships/tags" Target="../tags/tag595.xml"/><Relationship Id="rId22" Type="http://schemas.openxmlformats.org/officeDocument/2006/relationships/tags" Target="../tags/tag594.xml"/><Relationship Id="rId21" Type="http://schemas.openxmlformats.org/officeDocument/2006/relationships/tags" Target="../tags/tag593.xml"/><Relationship Id="rId20" Type="http://schemas.openxmlformats.org/officeDocument/2006/relationships/tags" Target="../tags/tag592.xml"/><Relationship Id="rId2" Type="http://schemas.openxmlformats.org/officeDocument/2006/relationships/tags" Target="../tags/tag574.xml"/><Relationship Id="rId19" Type="http://schemas.openxmlformats.org/officeDocument/2006/relationships/tags" Target="../tags/tag591.xml"/><Relationship Id="rId18" Type="http://schemas.openxmlformats.org/officeDocument/2006/relationships/tags" Target="../tags/tag590.xml"/><Relationship Id="rId17" Type="http://schemas.openxmlformats.org/officeDocument/2006/relationships/tags" Target="../tags/tag589.xml"/><Relationship Id="rId16" Type="http://schemas.openxmlformats.org/officeDocument/2006/relationships/tags" Target="../tags/tag588.xml"/><Relationship Id="rId15" Type="http://schemas.openxmlformats.org/officeDocument/2006/relationships/tags" Target="../tags/tag587.xml"/><Relationship Id="rId14" Type="http://schemas.openxmlformats.org/officeDocument/2006/relationships/tags" Target="../tags/tag586.xml"/><Relationship Id="rId137" Type="http://schemas.openxmlformats.org/officeDocument/2006/relationships/tags" Target="../tags/tag709.xml"/><Relationship Id="rId136" Type="http://schemas.openxmlformats.org/officeDocument/2006/relationships/tags" Target="../tags/tag708.xml"/><Relationship Id="rId135" Type="http://schemas.openxmlformats.org/officeDocument/2006/relationships/tags" Target="../tags/tag707.xml"/><Relationship Id="rId134" Type="http://schemas.openxmlformats.org/officeDocument/2006/relationships/tags" Target="../tags/tag706.xml"/><Relationship Id="rId133" Type="http://schemas.openxmlformats.org/officeDocument/2006/relationships/tags" Target="../tags/tag705.xml"/><Relationship Id="rId132" Type="http://schemas.openxmlformats.org/officeDocument/2006/relationships/tags" Target="../tags/tag704.xml"/><Relationship Id="rId131" Type="http://schemas.openxmlformats.org/officeDocument/2006/relationships/tags" Target="../tags/tag703.xml"/><Relationship Id="rId130" Type="http://schemas.openxmlformats.org/officeDocument/2006/relationships/tags" Target="../tags/tag702.xml"/><Relationship Id="rId13" Type="http://schemas.openxmlformats.org/officeDocument/2006/relationships/tags" Target="../tags/tag585.xml"/><Relationship Id="rId129" Type="http://schemas.openxmlformats.org/officeDocument/2006/relationships/tags" Target="../tags/tag701.xml"/><Relationship Id="rId128" Type="http://schemas.openxmlformats.org/officeDocument/2006/relationships/tags" Target="../tags/tag700.xml"/><Relationship Id="rId127" Type="http://schemas.openxmlformats.org/officeDocument/2006/relationships/tags" Target="../tags/tag699.xml"/><Relationship Id="rId126" Type="http://schemas.openxmlformats.org/officeDocument/2006/relationships/tags" Target="../tags/tag698.xml"/><Relationship Id="rId125" Type="http://schemas.openxmlformats.org/officeDocument/2006/relationships/tags" Target="../tags/tag697.xml"/><Relationship Id="rId124" Type="http://schemas.openxmlformats.org/officeDocument/2006/relationships/tags" Target="../tags/tag696.xml"/><Relationship Id="rId123" Type="http://schemas.openxmlformats.org/officeDocument/2006/relationships/tags" Target="../tags/tag695.xml"/><Relationship Id="rId122" Type="http://schemas.openxmlformats.org/officeDocument/2006/relationships/tags" Target="../tags/tag694.xml"/><Relationship Id="rId121" Type="http://schemas.openxmlformats.org/officeDocument/2006/relationships/tags" Target="../tags/tag693.xml"/><Relationship Id="rId120" Type="http://schemas.openxmlformats.org/officeDocument/2006/relationships/tags" Target="../tags/tag692.xml"/><Relationship Id="rId12" Type="http://schemas.openxmlformats.org/officeDocument/2006/relationships/tags" Target="../tags/tag584.xml"/><Relationship Id="rId119" Type="http://schemas.openxmlformats.org/officeDocument/2006/relationships/tags" Target="../tags/tag691.xml"/><Relationship Id="rId118" Type="http://schemas.openxmlformats.org/officeDocument/2006/relationships/tags" Target="../tags/tag690.xml"/><Relationship Id="rId117" Type="http://schemas.openxmlformats.org/officeDocument/2006/relationships/tags" Target="../tags/tag689.xml"/><Relationship Id="rId116" Type="http://schemas.openxmlformats.org/officeDocument/2006/relationships/tags" Target="../tags/tag688.xml"/><Relationship Id="rId115" Type="http://schemas.openxmlformats.org/officeDocument/2006/relationships/tags" Target="../tags/tag687.xml"/><Relationship Id="rId114" Type="http://schemas.openxmlformats.org/officeDocument/2006/relationships/tags" Target="../tags/tag686.xml"/><Relationship Id="rId113" Type="http://schemas.openxmlformats.org/officeDocument/2006/relationships/tags" Target="../tags/tag685.xml"/><Relationship Id="rId112" Type="http://schemas.openxmlformats.org/officeDocument/2006/relationships/tags" Target="../tags/tag684.xml"/><Relationship Id="rId111" Type="http://schemas.openxmlformats.org/officeDocument/2006/relationships/tags" Target="../tags/tag683.xml"/><Relationship Id="rId110" Type="http://schemas.openxmlformats.org/officeDocument/2006/relationships/tags" Target="../tags/tag682.xml"/><Relationship Id="rId11" Type="http://schemas.openxmlformats.org/officeDocument/2006/relationships/tags" Target="../tags/tag583.xml"/><Relationship Id="rId109" Type="http://schemas.openxmlformats.org/officeDocument/2006/relationships/tags" Target="../tags/tag681.xml"/><Relationship Id="rId108" Type="http://schemas.openxmlformats.org/officeDocument/2006/relationships/tags" Target="../tags/tag680.xml"/><Relationship Id="rId107" Type="http://schemas.openxmlformats.org/officeDocument/2006/relationships/tags" Target="../tags/tag679.xml"/><Relationship Id="rId106" Type="http://schemas.openxmlformats.org/officeDocument/2006/relationships/tags" Target="../tags/tag678.xml"/><Relationship Id="rId105" Type="http://schemas.openxmlformats.org/officeDocument/2006/relationships/tags" Target="../tags/tag677.xml"/><Relationship Id="rId104" Type="http://schemas.openxmlformats.org/officeDocument/2006/relationships/tags" Target="../tags/tag676.xml"/><Relationship Id="rId103" Type="http://schemas.openxmlformats.org/officeDocument/2006/relationships/tags" Target="../tags/tag675.xml"/><Relationship Id="rId102" Type="http://schemas.openxmlformats.org/officeDocument/2006/relationships/tags" Target="../tags/tag674.xml"/><Relationship Id="rId101" Type="http://schemas.openxmlformats.org/officeDocument/2006/relationships/tags" Target="../tags/tag673.xml"/><Relationship Id="rId100" Type="http://schemas.openxmlformats.org/officeDocument/2006/relationships/tags" Target="../tags/tag672.xml"/><Relationship Id="rId10" Type="http://schemas.openxmlformats.org/officeDocument/2006/relationships/tags" Target="../tags/tag58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9" Type="http://schemas.openxmlformats.org/officeDocument/2006/relationships/tags" Target="../tags/tag807.xml"/><Relationship Id="rId98" Type="http://schemas.openxmlformats.org/officeDocument/2006/relationships/tags" Target="../tags/tag806.xml"/><Relationship Id="rId97" Type="http://schemas.openxmlformats.org/officeDocument/2006/relationships/tags" Target="../tags/tag805.xml"/><Relationship Id="rId96" Type="http://schemas.openxmlformats.org/officeDocument/2006/relationships/tags" Target="../tags/tag804.xml"/><Relationship Id="rId95" Type="http://schemas.openxmlformats.org/officeDocument/2006/relationships/tags" Target="../tags/tag803.xml"/><Relationship Id="rId94" Type="http://schemas.openxmlformats.org/officeDocument/2006/relationships/tags" Target="../tags/tag802.xml"/><Relationship Id="rId93" Type="http://schemas.openxmlformats.org/officeDocument/2006/relationships/tags" Target="../tags/tag801.xml"/><Relationship Id="rId92" Type="http://schemas.openxmlformats.org/officeDocument/2006/relationships/tags" Target="../tags/tag800.xml"/><Relationship Id="rId91" Type="http://schemas.openxmlformats.org/officeDocument/2006/relationships/tags" Target="../tags/tag799.xml"/><Relationship Id="rId90" Type="http://schemas.openxmlformats.org/officeDocument/2006/relationships/tags" Target="../tags/tag798.xml"/><Relationship Id="rId9" Type="http://schemas.openxmlformats.org/officeDocument/2006/relationships/tags" Target="../tags/tag717.xml"/><Relationship Id="rId89" Type="http://schemas.openxmlformats.org/officeDocument/2006/relationships/tags" Target="../tags/tag797.xml"/><Relationship Id="rId88" Type="http://schemas.openxmlformats.org/officeDocument/2006/relationships/tags" Target="../tags/tag796.xml"/><Relationship Id="rId87" Type="http://schemas.openxmlformats.org/officeDocument/2006/relationships/tags" Target="../tags/tag795.xml"/><Relationship Id="rId86" Type="http://schemas.openxmlformats.org/officeDocument/2006/relationships/tags" Target="../tags/tag794.xml"/><Relationship Id="rId85" Type="http://schemas.openxmlformats.org/officeDocument/2006/relationships/tags" Target="../tags/tag793.xml"/><Relationship Id="rId84" Type="http://schemas.openxmlformats.org/officeDocument/2006/relationships/tags" Target="../tags/tag792.xml"/><Relationship Id="rId83" Type="http://schemas.openxmlformats.org/officeDocument/2006/relationships/tags" Target="../tags/tag791.xml"/><Relationship Id="rId82" Type="http://schemas.openxmlformats.org/officeDocument/2006/relationships/tags" Target="../tags/tag790.xml"/><Relationship Id="rId81" Type="http://schemas.openxmlformats.org/officeDocument/2006/relationships/tags" Target="../tags/tag789.xml"/><Relationship Id="rId80" Type="http://schemas.openxmlformats.org/officeDocument/2006/relationships/tags" Target="../tags/tag788.xml"/><Relationship Id="rId8" Type="http://schemas.openxmlformats.org/officeDocument/2006/relationships/tags" Target="../tags/tag716.xml"/><Relationship Id="rId79" Type="http://schemas.openxmlformats.org/officeDocument/2006/relationships/tags" Target="../tags/tag787.xml"/><Relationship Id="rId78" Type="http://schemas.openxmlformats.org/officeDocument/2006/relationships/tags" Target="../tags/tag786.xml"/><Relationship Id="rId77" Type="http://schemas.openxmlformats.org/officeDocument/2006/relationships/tags" Target="../tags/tag785.xml"/><Relationship Id="rId76" Type="http://schemas.openxmlformats.org/officeDocument/2006/relationships/tags" Target="../tags/tag784.xml"/><Relationship Id="rId75" Type="http://schemas.openxmlformats.org/officeDocument/2006/relationships/tags" Target="../tags/tag783.xml"/><Relationship Id="rId74" Type="http://schemas.openxmlformats.org/officeDocument/2006/relationships/tags" Target="../tags/tag782.xml"/><Relationship Id="rId73" Type="http://schemas.openxmlformats.org/officeDocument/2006/relationships/tags" Target="../tags/tag781.xml"/><Relationship Id="rId72" Type="http://schemas.openxmlformats.org/officeDocument/2006/relationships/tags" Target="../tags/tag780.xml"/><Relationship Id="rId71" Type="http://schemas.openxmlformats.org/officeDocument/2006/relationships/tags" Target="../tags/tag779.xml"/><Relationship Id="rId70" Type="http://schemas.openxmlformats.org/officeDocument/2006/relationships/tags" Target="../tags/tag778.xml"/><Relationship Id="rId7" Type="http://schemas.openxmlformats.org/officeDocument/2006/relationships/tags" Target="../tags/tag715.xml"/><Relationship Id="rId69" Type="http://schemas.openxmlformats.org/officeDocument/2006/relationships/tags" Target="../tags/tag777.xml"/><Relationship Id="rId68" Type="http://schemas.openxmlformats.org/officeDocument/2006/relationships/tags" Target="../tags/tag776.xml"/><Relationship Id="rId67" Type="http://schemas.openxmlformats.org/officeDocument/2006/relationships/tags" Target="../tags/tag775.xml"/><Relationship Id="rId66" Type="http://schemas.openxmlformats.org/officeDocument/2006/relationships/tags" Target="../tags/tag774.xml"/><Relationship Id="rId65" Type="http://schemas.openxmlformats.org/officeDocument/2006/relationships/tags" Target="../tags/tag773.xml"/><Relationship Id="rId64" Type="http://schemas.openxmlformats.org/officeDocument/2006/relationships/tags" Target="../tags/tag772.xml"/><Relationship Id="rId63" Type="http://schemas.openxmlformats.org/officeDocument/2006/relationships/tags" Target="../tags/tag771.xml"/><Relationship Id="rId62" Type="http://schemas.openxmlformats.org/officeDocument/2006/relationships/tags" Target="../tags/tag770.xml"/><Relationship Id="rId61" Type="http://schemas.openxmlformats.org/officeDocument/2006/relationships/tags" Target="../tags/tag769.xml"/><Relationship Id="rId60" Type="http://schemas.openxmlformats.org/officeDocument/2006/relationships/tags" Target="../tags/tag768.xml"/><Relationship Id="rId6" Type="http://schemas.openxmlformats.org/officeDocument/2006/relationships/tags" Target="../tags/tag714.xml"/><Relationship Id="rId59" Type="http://schemas.openxmlformats.org/officeDocument/2006/relationships/tags" Target="../tags/tag767.xml"/><Relationship Id="rId58" Type="http://schemas.openxmlformats.org/officeDocument/2006/relationships/tags" Target="../tags/tag766.xml"/><Relationship Id="rId57" Type="http://schemas.openxmlformats.org/officeDocument/2006/relationships/tags" Target="../tags/tag765.xml"/><Relationship Id="rId56" Type="http://schemas.openxmlformats.org/officeDocument/2006/relationships/tags" Target="../tags/tag764.xml"/><Relationship Id="rId55" Type="http://schemas.openxmlformats.org/officeDocument/2006/relationships/tags" Target="../tags/tag763.xml"/><Relationship Id="rId54" Type="http://schemas.openxmlformats.org/officeDocument/2006/relationships/tags" Target="../tags/tag762.xml"/><Relationship Id="rId53" Type="http://schemas.openxmlformats.org/officeDocument/2006/relationships/tags" Target="../tags/tag761.xml"/><Relationship Id="rId52" Type="http://schemas.openxmlformats.org/officeDocument/2006/relationships/tags" Target="../tags/tag760.xml"/><Relationship Id="rId51" Type="http://schemas.openxmlformats.org/officeDocument/2006/relationships/tags" Target="../tags/tag759.xml"/><Relationship Id="rId50" Type="http://schemas.openxmlformats.org/officeDocument/2006/relationships/tags" Target="../tags/tag758.xml"/><Relationship Id="rId5" Type="http://schemas.openxmlformats.org/officeDocument/2006/relationships/tags" Target="../tags/tag713.xml"/><Relationship Id="rId49" Type="http://schemas.openxmlformats.org/officeDocument/2006/relationships/tags" Target="../tags/tag757.xml"/><Relationship Id="rId48" Type="http://schemas.openxmlformats.org/officeDocument/2006/relationships/tags" Target="../tags/tag756.xml"/><Relationship Id="rId47" Type="http://schemas.openxmlformats.org/officeDocument/2006/relationships/tags" Target="../tags/tag755.xml"/><Relationship Id="rId46" Type="http://schemas.openxmlformats.org/officeDocument/2006/relationships/tags" Target="../tags/tag754.xml"/><Relationship Id="rId45" Type="http://schemas.openxmlformats.org/officeDocument/2006/relationships/tags" Target="../tags/tag753.xml"/><Relationship Id="rId44" Type="http://schemas.openxmlformats.org/officeDocument/2006/relationships/tags" Target="../tags/tag752.xml"/><Relationship Id="rId43" Type="http://schemas.openxmlformats.org/officeDocument/2006/relationships/tags" Target="../tags/tag751.xml"/><Relationship Id="rId42" Type="http://schemas.openxmlformats.org/officeDocument/2006/relationships/tags" Target="../tags/tag750.xml"/><Relationship Id="rId41" Type="http://schemas.openxmlformats.org/officeDocument/2006/relationships/tags" Target="../tags/tag749.xml"/><Relationship Id="rId40" Type="http://schemas.openxmlformats.org/officeDocument/2006/relationships/tags" Target="../tags/tag748.xml"/><Relationship Id="rId4" Type="http://schemas.openxmlformats.org/officeDocument/2006/relationships/tags" Target="../tags/tag712.xml"/><Relationship Id="rId39" Type="http://schemas.openxmlformats.org/officeDocument/2006/relationships/tags" Target="../tags/tag747.xml"/><Relationship Id="rId38" Type="http://schemas.openxmlformats.org/officeDocument/2006/relationships/tags" Target="../tags/tag746.xml"/><Relationship Id="rId37" Type="http://schemas.openxmlformats.org/officeDocument/2006/relationships/tags" Target="../tags/tag745.xml"/><Relationship Id="rId36" Type="http://schemas.openxmlformats.org/officeDocument/2006/relationships/tags" Target="../tags/tag744.xml"/><Relationship Id="rId35" Type="http://schemas.openxmlformats.org/officeDocument/2006/relationships/tags" Target="../tags/tag743.xml"/><Relationship Id="rId34" Type="http://schemas.openxmlformats.org/officeDocument/2006/relationships/tags" Target="../tags/tag742.xml"/><Relationship Id="rId33" Type="http://schemas.openxmlformats.org/officeDocument/2006/relationships/tags" Target="../tags/tag741.xml"/><Relationship Id="rId32" Type="http://schemas.openxmlformats.org/officeDocument/2006/relationships/tags" Target="../tags/tag740.xml"/><Relationship Id="rId31" Type="http://schemas.openxmlformats.org/officeDocument/2006/relationships/tags" Target="../tags/tag739.xml"/><Relationship Id="rId30" Type="http://schemas.openxmlformats.org/officeDocument/2006/relationships/tags" Target="../tags/tag738.xml"/><Relationship Id="rId3" Type="http://schemas.openxmlformats.org/officeDocument/2006/relationships/tags" Target="../tags/tag711.xml"/><Relationship Id="rId29" Type="http://schemas.openxmlformats.org/officeDocument/2006/relationships/tags" Target="../tags/tag737.xml"/><Relationship Id="rId28" Type="http://schemas.openxmlformats.org/officeDocument/2006/relationships/tags" Target="../tags/tag736.xml"/><Relationship Id="rId27" Type="http://schemas.openxmlformats.org/officeDocument/2006/relationships/tags" Target="../tags/tag735.xml"/><Relationship Id="rId26" Type="http://schemas.openxmlformats.org/officeDocument/2006/relationships/tags" Target="../tags/tag734.xml"/><Relationship Id="rId25" Type="http://schemas.openxmlformats.org/officeDocument/2006/relationships/tags" Target="../tags/tag733.xml"/><Relationship Id="rId24" Type="http://schemas.openxmlformats.org/officeDocument/2006/relationships/tags" Target="../tags/tag732.xml"/><Relationship Id="rId23" Type="http://schemas.openxmlformats.org/officeDocument/2006/relationships/tags" Target="../tags/tag731.xml"/><Relationship Id="rId22" Type="http://schemas.openxmlformats.org/officeDocument/2006/relationships/tags" Target="../tags/tag730.xml"/><Relationship Id="rId21" Type="http://schemas.openxmlformats.org/officeDocument/2006/relationships/tags" Target="../tags/tag729.xml"/><Relationship Id="rId20" Type="http://schemas.openxmlformats.org/officeDocument/2006/relationships/tags" Target="../tags/tag728.xml"/><Relationship Id="rId2" Type="http://schemas.openxmlformats.org/officeDocument/2006/relationships/tags" Target="../tags/tag710.xml"/><Relationship Id="rId19" Type="http://schemas.openxmlformats.org/officeDocument/2006/relationships/tags" Target="../tags/tag727.xml"/><Relationship Id="rId18" Type="http://schemas.openxmlformats.org/officeDocument/2006/relationships/tags" Target="../tags/tag726.xml"/><Relationship Id="rId17" Type="http://schemas.openxmlformats.org/officeDocument/2006/relationships/tags" Target="../tags/tag725.xml"/><Relationship Id="rId16" Type="http://schemas.openxmlformats.org/officeDocument/2006/relationships/tags" Target="../tags/tag724.xml"/><Relationship Id="rId15" Type="http://schemas.openxmlformats.org/officeDocument/2006/relationships/tags" Target="../tags/tag723.xml"/><Relationship Id="rId14" Type="http://schemas.openxmlformats.org/officeDocument/2006/relationships/tags" Target="../tags/tag722.xml"/><Relationship Id="rId135" Type="http://schemas.openxmlformats.org/officeDocument/2006/relationships/tags" Target="../tags/tag843.xml"/><Relationship Id="rId134" Type="http://schemas.openxmlformats.org/officeDocument/2006/relationships/tags" Target="../tags/tag842.xml"/><Relationship Id="rId133" Type="http://schemas.openxmlformats.org/officeDocument/2006/relationships/tags" Target="../tags/tag841.xml"/><Relationship Id="rId132" Type="http://schemas.openxmlformats.org/officeDocument/2006/relationships/tags" Target="../tags/tag840.xml"/><Relationship Id="rId131" Type="http://schemas.openxmlformats.org/officeDocument/2006/relationships/tags" Target="../tags/tag839.xml"/><Relationship Id="rId130" Type="http://schemas.openxmlformats.org/officeDocument/2006/relationships/tags" Target="../tags/tag838.xml"/><Relationship Id="rId13" Type="http://schemas.openxmlformats.org/officeDocument/2006/relationships/tags" Target="../tags/tag721.xml"/><Relationship Id="rId129" Type="http://schemas.openxmlformats.org/officeDocument/2006/relationships/tags" Target="../tags/tag837.xml"/><Relationship Id="rId128" Type="http://schemas.openxmlformats.org/officeDocument/2006/relationships/tags" Target="../tags/tag836.xml"/><Relationship Id="rId127" Type="http://schemas.openxmlformats.org/officeDocument/2006/relationships/tags" Target="../tags/tag835.xml"/><Relationship Id="rId126" Type="http://schemas.openxmlformats.org/officeDocument/2006/relationships/tags" Target="../tags/tag834.xml"/><Relationship Id="rId125" Type="http://schemas.openxmlformats.org/officeDocument/2006/relationships/tags" Target="../tags/tag833.xml"/><Relationship Id="rId124" Type="http://schemas.openxmlformats.org/officeDocument/2006/relationships/tags" Target="../tags/tag832.xml"/><Relationship Id="rId123" Type="http://schemas.openxmlformats.org/officeDocument/2006/relationships/tags" Target="../tags/tag831.xml"/><Relationship Id="rId122" Type="http://schemas.openxmlformats.org/officeDocument/2006/relationships/tags" Target="../tags/tag830.xml"/><Relationship Id="rId121" Type="http://schemas.openxmlformats.org/officeDocument/2006/relationships/tags" Target="../tags/tag829.xml"/><Relationship Id="rId120" Type="http://schemas.openxmlformats.org/officeDocument/2006/relationships/tags" Target="../tags/tag828.xml"/><Relationship Id="rId12" Type="http://schemas.openxmlformats.org/officeDocument/2006/relationships/tags" Target="../tags/tag720.xml"/><Relationship Id="rId119" Type="http://schemas.openxmlformats.org/officeDocument/2006/relationships/tags" Target="../tags/tag827.xml"/><Relationship Id="rId118" Type="http://schemas.openxmlformats.org/officeDocument/2006/relationships/tags" Target="../tags/tag826.xml"/><Relationship Id="rId117" Type="http://schemas.openxmlformats.org/officeDocument/2006/relationships/tags" Target="../tags/tag825.xml"/><Relationship Id="rId116" Type="http://schemas.openxmlformats.org/officeDocument/2006/relationships/tags" Target="../tags/tag824.xml"/><Relationship Id="rId115" Type="http://schemas.openxmlformats.org/officeDocument/2006/relationships/tags" Target="../tags/tag823.xml"/><Relationship Id="rId114" Type="http://schemas.openxmlformats.org/officeDocument/2006/relationships/tags" Target="../tags/tag822.xml"/><Relationship Id="rId113" Type="http://schemas.openxmlformats.org/officeDocument/2006/relationships/tags" Target="../tags/tag821.xml"/><Relationship Id="rId112" Type="http://schemas.openxmlformats.org/officeDocument/2006/relationships/tags" Target="../tags/tag820.xml"/><Relationship Id="rId111" Type="http://schemas.openxmlformats.org/officeDocument/2006/relationships/tags" Target="../tags/tag819.xml"/><Relationship Id="rId110" Type="http://schemas.openxmlformats.org/officeDocument/2006/relationships/tags" Target="../tags/tag818.xml"/><Relationship Id="rId11" Type="http://schemas.openxmlformats.org/officeDocument/2006/relationships/tags" Target="../tags/tag719.xml"/><Relationship Id="rId109" Type="http://schemas.openxmlformats.org/officeDocument/2006/relationships/tags" Target="../tags/tag817.xml"/><Relationship Id="rId108" Type="http://schemas.openxmlformats.org/officeDocument/2006/relationships/tags" Target="../tags/tag816.xml"/><Relationship Id="rId107" Type="http://schemas.openxmlformats.org/officeDocument/2006/relationships/tags" Target="../tags/tag815.xml"/><Relationship Id="rId106" Type="http://schemas.openxmlformats.org/officeDocument/2006/relationships/tags" Target="../tags/tag814.xml"/><Relationship Id="rId105" Type="http://schemas.openxmlformats.org/officeDocument/2006/relationships/tags" Target="../tags/tag813.xml"/><Relationship Id="rId104" Type="http://schemas.openxmlformats.org/officeDocument/2006/relationships/tags" Target="../tags/tag812.xml"/><Relationship Id="rId103" Type="http://schemas.openxmlformats.org/officeDocument/2006/relationships/tags" Target="../tags/tag811.xml"/><Relationship Id="rId102" Type="http://schemas.openxmlformats.org/officeDocument/2006/relationships/tags" Target="../tags/tag810.xml"/><Relationship Id="rId101" Type="http://schemas.openxmlformats.org/officeDocument/2006/relationships/tags" Target="../tags/tag809.xml"/><Relationship Id="rId100" Type="http://schemas.openxmlformats.org/officeDocument/2006/relationships/tags" Target="../tags/tag808.xml"/><Relationship Id="rId10" Type="http://schemas.openxmlformats.org/officeDocument/2006/relationships/tags" Target="../tags/tag71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9" Type="http://schemas.openxmlformats.org/officeDocument/2006/relationships/tags" Target="../tags/tag941.xml"/><Relationship Id="rId98" Type="http://schemas.openxmlformats.org/officeDocument/2006/relationships/tags" Target="../tags/tag940.xml"/><Relationship Id="rId97" Type="http://schemas.openxmlformats.org/officeDocument/2006/relationships/tags" Target="../tags/tag939.xml"/><Relationship Id="rId96" Type="http://schemas.openxmlformats.org/officeDocument/2006/relationships/tags" Target="../tags/tag938.xml"/><Relationship Id="rId95" Type="http://schemas.openxmlformats.org/officeDocument/2006/relationships/tags" Target="../tags/tag937.xml"/><Relationship Id="rId94" Type="http://schemas.openxmlformats.org/officeDocument/2006/relationships/tags" Target="../tags/tag936.xml"/><Relationship Id="rId93" Type="http://schemas.openxmlformats.org/officeDocument/2006/relationships/tags" Target="../tags/tag935.xml"/><Relationship Id="rId92" Type="http://schemas.openxmlformats.org/officeDocument/2006/relationships/tags" Target="../tags/tag934.xml"/><Relationship Id="rId91" Type="http://schemas.openxmlformats.org/officeDocument/2006/relationships/tags" Target="../tags/tag933.xml"/><Relationship Id="rId90" Type="http://schemas.openxmlformats.org/officeDocument/2006/relationships/tags" Target="../tags/tag932.xml"/><Relationship Id="rId9" Type="http://schemas.openxmlformats.org/officeDocument/2006/relationships/tags" Target="../tags/tag851.xml"/><Relationship Id="rId89" Type="http://schemas.openxmlformats.org/officeDocument/2006/relationships/tags" Target="../tags/tag931.xml"/><Relationship Id="rId88" Type="http://schemas.openxmlformats.org/officeDocument/2006/relationships/tags" Target="../tags/tag930.xml"/><Relationship Id="rId87" Type="http://schemas.openxmlformats.org/officeDocument/2006/relationships/tags" Target="../tags/tag929.xml"/><Relationship Id="rId86" Type="http://schemas.openxmlformats.org/officeDocument/2006/relationships/tags" Target="../tags/tag928.xml"/><Relationship Id="rId85" Type="http://schemas.openxmlformats.org/officeDocument/2006/relationships/tags" Target="../tags/tag927.xml"/><Relationship Id="rId84" Type="http://schemas.openxmlformats.org/officeDocument/2006/relationships/tags" Target="../tags/tag926.xml"/><Relationship Id="rId83" Type="http://schemas.openxmlformats.org/officeDocument/2006/relationships/tags" Target="../tags/tag925.xml"/><Relationship Id="rId82" Type="http://schemas.openxmlformats.org/officeDocument/2006/relationships/tags" Target="../tags/tag924.xml"/><Relationship Id="rId81" Type="http://schemas.openxmlformats.org/officeDocument/2006/relationships/tags" Target="../tags/tag923.xml"/><Relationship Id="rId80" Type="http://schemas.openxmlformats.org/officeDocument/2006/relationships/tags" Target="../tags/tag922.xml"/><Relationship Id="rId8" Type="http://schemas.openxmlformats.org/officeDocument/2006/relationships/tags" Target="../tags/tag850.xml"/><Relationship Id="rId79" Type="http://schemas.openxmlformats.org/officeDocument/2006/relationships/tags" Target="../tags/tag921.xml"/><Relationship Id="rId78" Type="http://schemas.openxmlformats.org/officeDocument/2006/relationships/tags" Target="../tags/tag920.xml"/><Relationship Id="rId77" Type="http://schemas.openxmlformats.org/officeDocument/2006/relationships/tags" Target="../tags/tag919.xml"/><Relationship Id="rId76" Type="http://schemas.openxmlformats.org/officeDocument/2006/relationships/tags" Target="../tags/tag918.xml"/><Relationship Id="rId75" Type="http://schemas.openxmlformats.org/officeDocument/2006/relationships/tags" Target="../tags/tag917.xml"/><Relationship Id="rId74" Type="http://schemas.openxmlformats.org/officeDocument/2006/relationships/tags" Target="../tags/tag916.xml"/><Relationship Id="rId73" Type="http://schemas.openxmlformats.org/officeDocument/2006/relationships/tags" Target="../tags/tag915.xml"/><Relationship Id="rId72" Type="http://schemas.openxmlformats.org/officeDocument/2006/relationships/tags" Target="../tags/tag914.xml"/><Relationship Id="rId71" Type="http://schemas.openxmlformats.org/officeDocument/2006/relationships/tags" Target="../tags/tag913.xml"/><Relationship Id="rId70" Type="http://schemas.openxmlformats.org/officeDocument/2006/relationships/tags" Target="../tags/tag912.xml"/><Relationship Id="rId7" Type="http://schemas.openxmlformats.org/officeDocument/2006/relationships/tags" Target="../tags/tag849.xml"/><Relationship Id="rId69" Type="http://schemas.openxmlformats.org/officeDocument/2006/relationships/tags" Target="../tags/tag911.xml"/><Relationship Id="rId68" Type="http://schemas.openxmlformats.org/officeDocument/2006/relationships/tags" Target="../tags/tag910.xml"/><Relationship Id="rId67" Type="http://schemas.openxmlformats.org/officeDocument/2006/relationships/tags" Target="../tags/tag909.xml"/><Relationship Id="rId66" Type="http://schemas.openxmlformats.org/officeDocument/2006/relationships/tags" Target="../tags/tag908.xml"/><Relationship Id="rId65" Type="http://schemas.openxmlformats.org/officeDocument/2006/relationships/tags" Target="../tags/tag907.xml"/><Relationship Id="rId64" Type="http://schemas.openxmlformats.org/officeDocument/2006/relationships/tags" Target="../tags/tag906.xml"/><Relationship Id="rId63" Type="http://schemas.openxmlformats.org/officeDocument/2006/relationships/tags" Target="../tags/tag905.xml"/><Relationship Id="rId62" Type="http://schemas.openxmlformats.org/officeDocument/2006/relationships/tags" Target="../tags/tag904.xml"/><Relationship Id="rId61" Type="http://schemas.openxmlformats.org/officeDocument/2006/relationships/tags" Target="../tags/tag903.xml"/><Relationship Id="rId60" Type="http://schemas.openxmlformats.org/officeDocument/2006/relationships/tags" Target="../tags/tag902.xml"/><Relationship Id="rId6" Type="http://schemas.openxmlformats.org/officeDocument/2006/relationships/tags" Target="../tags/tag848.xml"/><Relationship Id="rId59" Type="http://schemas.openxmlformats.org/officeDocument/2006/relationships/tags" Target="../tags/tag901.xml"/><Relationship Id="rId58" Type="http://schemas.openxmlformats.org/officeDocument/2006/relationships/tags" Target="../tags/tag900.xml"/><Relationship Id="rId57" Type="http://schemas.openxmlformats.org/officeDocument/2006/relationships/tags" Target="../tags/tag899.xml"/><Relationship Id="rId56" Type="http://schemas.openxmlformats.org/officeDocument/2006/relationships/tags" Target="../tags/tag898.xml"/><Relationship Id="rId55" Type="http://schemas.openxmlformats.org/officeDocument/2006/relationships/tags" Target="../tags/tag897.xml"/><Relationship Id="rId54" Type="http://schemas.openxmlformats.org/officeDocument/2006/relationships/tags" Target="../tags/tag896.xml"/><Relationship Id="rId53" Type="http://schemas.openxmlformats.org/officeDocument/2006/relationships/tags" Target="../tags/tag895.xml"/><Relationship Id="rId52" Type="http://schemas.openxmlformats.org/officeDocument/2006/relationships/tags" Target="../tags/tag894.xml"/><Relationship Id="rId51" Type="http://schemas.openxmlformats.org/officeDocument/2006/relationships/tags" Target="../tags/tag893.xml"/><Relationship Id="rId50" Type="http://schemas.openxmlformats.org/officeDocument/2006/relationships/tags" Target="../tags/tag892.xml"/><Relationship Id="rId5" Type="http://schemas.openxmlformats.org/officeDocument/2006/relationships/tags" Target="../tags/tag847.xml"/><Relationship Id="rId49" Type="http://schemas.openxmlformats.org/officeDocument/2006/relationships/tags" Target="../tags/tag891.xml"/><Relationship Id="rId48" Type="http://schemas.openxmlformats.org/officeDocument/2006/relationships/tags" Target="../tags/tag890.xml"/><Relationship Id="rId47" Type="http://schemas.openxmlformats.org/officeDocument/2006/relationships/tags" Target="../tags/tag889.xml"/><Relationship Id="rId46" Type="http://schemas.openxmlformats.org/officeDocument/2006/relationships/tags" Target="../tags/tag888.xml"/><Relationship Id="rId45" Type="http://schemas.openxmlformats.org/officeDocument/2006/relationships/tags" Target="../tags/tag887.xml"/><Relationship Id="rId44" Type="http://schemas.openxmlformats.org/officeDocument/2006/relationships/tags" Target="../tags/tag886.xml"/><Relationship Id="rId43" Type="http://schemas.openxmlformats.org/officeDocument/2006/relationships/tags" Target="../tags/tag885.xml"/><Relationship Id="rId42" Type="http://schemas.openxmlformats.org/officeDocument/2006/relationships/tags" Target="../tags/tag884.xml"/><Relationship Id="rId41" Type="http://schemas.openxmlformats.org/officeDocument/2006/relationships/tags" Target="../tags/tag883.xml"/><Relationship Id="rId40" Type="http://schemas.openxmlformats.org/officeDocument/2006/relationships/tags" Target="../tags/tag882.xml"/><Relationship Id="rId4" Type="http://schemas.openxmlformats.org/officeDocument/2006/relationships/tags" Target="../tags/tag846.xml"/><Relationship Id="rId39" Type="http://schemas.openxmlformats.org/officeDocument/2006/relationships/tags" Target="../tags/tag881.xml"/><Relationship Id="rId38" Type="http://schemas.openxmlformats.org/officeDocument/2006/relationships/tags" Target="../tags/tag880.xml"/><Relationship Id="rId37" Type="http://schemas.openxmlformats.org/officeDocument/2006/relationships/tags" Target="../tags/tag879.xml"/><Relationship Id="rId36" Type="http://schemas.openxmlformats.org/officeDocument/2006/relationships/tags" Target="../tags/tag878.xml"/><Relationship Id="rId35" Type="http://schemas.openxmlformats.org/officeDocument/2006/relationships/tags" Target="../tags/tag877.xml"/><Relationship Id="rId34" Type="http://schemas.openxmlformats.org/officeDocument/2006/relationships/tags" Target="../tags/tag876.xml"/><Relationship Id="rId33" Type="http://schemas.openxmlformats.org/officeDocument/2006/relationships/tags" Target="../tags/tag875.xml"/><Relationship Id="rId32" Type="http://schemas.openxmlformats.org/officeDocument/2006/relationships/tags" Target="../tags/tag874.xml"/><Relationship Id="rId31" Type="http://schemas.openxmlformats.org/officeDocument/2006/relationships/tags" Target="../tags/tag873.xml"/><Relationship Id="rId30" Type="http://schemas.openxmlformats.org/officeDocument/2006/relationships/tags" Target="../tags/tag872.xml"/><Relationship Id="rId3" Type="http://schemas.openxmlformats.org/officeDocument/2006/relationships/tags" Target="../tags/tag845.xml"/><Relationship Id="rId29" Type="http://schemas.openxmlformats.org/officeDocument/2006/relationships/tags" Target="../tags/tag871.xml"/><Relationship Id="rId28" Type="http://schemas.openxmlformats.org/officeDocument/2006/relationships/tags" Target="../tags/tag870.xml"/><Relationship Id="rId27" Type="http://schemas.openxmlformats.org/officeDocument/2006/relationships/tags" Target="../tags/tag869.xml"/><Relationship Id="rId26" Type="http://schemas.openxmlformats.org/officeDocument/2006/relationships/tags" Target="../tags/tag868.xml"/><Relationship Id="rId25" Type="http://schemas.openxmlformats.org/officeDocument/2006/relationships/tags" Target="../tags/tag867.xml"/><Relationship Id="rId24" Type="http://schemas.openxmlformats.org/officeDocument/2006/relationships/tags" Target="../tags/tag866.xml"/><Relationship Id="rId23" Type="http://schemas.openxmlformats.org/officeDocument/2006/relationships/tags" Target="../tags/tag865.xml"/><Relationship Id="rId22" Type="http://schemas.openxmlformats.org/officeDocument/2006/relationships/tags" Target="../tags/tag864.xml"/><Relationship Id="rId21" Type="http://schemas.openxmlformats.org/officeDocument/2006/relationships/tags" Target="../tags/tag863.xml"/><Relationship Id="rId20" Type="http://schemas.openxmlformats.org/officeDocument/2006/relationships/tags" Target="../tags/tag862.xml"/><Relationship Id="rId2" Type="http://schemas.openxmlformats.org/officeDocument/2006/relationships/tags" Target="../tags/tag844.xml"/><Relationship Id="rId19" Type="http://schemas.openxmlformats.org/officeDocument/2006/relationships/tags" Target="../tags/tag861.xml"/><Relationship Id="rId18" Type="http://schemas.openxmlformats.org/officeDocument/2006/relationships/tags" Target="../tags/tag860.xml"/><Relationship Id="rId17" Type="http://schemas.openxmlformats.org/officeDocument/2006/relationships/tags" Target="../tags/tag859.xml"/><Relationship Id="rId16" Type="http://schemas.openxmlformats.org/officeDocument/2006/relationships/tags" Target="../tags/tag858.xml"/><Relationship Id="rId15" Type="http://schemas.openxmlformats.org/officeDocument/2006/relationships/tags" Target="../tags/tag857.xml"/><Relationship Id="rId14" Type="http://schemas.openxmlformats.org/officeDocument/2006/relationships/tags" Target="../tags/tag856.xml"/><Relationship Id="rId137" Type="http://schemas.openxmlformats.org/officeDocument/2006/relationships/tags" Target="../tags/tag979.xml"/><Relationship Id="rId136" Type="http://schemas.openxmlformats.org/officeDocument/2006/relationships/tags" Target="../tags/tag978.xml"/><Relationship Id="rId135" Type="http://schemas.openxmlformats.org/officeDocument/2006/relationships/tags" Target="../tags/tag977.xml"/><Relationship Id="rId134" Type="http://schemas.openxmlformats.org/officeDocument/2006/relationships/tags" Target="../tags/tag976.xml"/><Relationship Id="rId133" Type="http://schemas.openxmlformats.org/officeDocument/2006/relationships/tags" Target="../tags/tag975.xml"/><Relationship Id="rId132" Type="http://schemas.openxmlformats.org/officeDocument/2006/relationships/tags" Target="../tags/tag974.xml"/><Relationship Id="rId131" Type="http://schemas.openxmlformats.org/officeDocument/2006/relationships/tags" Target="../tags/tag973.xml"/><Relationship Id="rId130" Type="http://schemas.openxmlformats.org/officeDocument/2006/relationships/tags" Target="../tags/tag972.xml"/><Relationship Id="rId13" Type="http://schemas.openxmlformats.org/officeDocument/2006/relationships/tags" Target="../tags/tag855.xml"/><Relationship Id="rId129" Type="http://schemas.openxmlformats.org/officeDocument/2006/relationships/tags" Target="../tags/tag971.xml"/><Relationship Id="rId128" Type="http://schemas.openxmlformats.org/officeDocument/2006/relationships/tags" Target="../tags/tag970.xml"/><Relationship Id="rId127" Type="http://schemas.openxmlformats.org/officeDocument/2006/relationships/tags" Target="../tags/tag969.xml"/><Relationship Id="rId126" Type="http://schemas.openxmlformats.org/officeDocument/2006/relationships/tags" Target="../tags/tag968.xml"/><Relationship Id="rId125" Type="http://schemas.openxmlformats.org/officeDocument/2006/relationships/tags" Target="../tags/tag967.xml"/><Relationship Id="rId124" Type="http://schemas.openxmlformats.org/officeDocument/2006/relationships/tags" Target="../tags/tag966.xml"/><Relationship Id="rId123" Type="http://schemas.openxmlformats.org/officeDocument/2006/relationships/tags" Target="../tags/tag965.xml"/><Relationship Id="rId122" Type="http://schemas.openxmlformats.org/officeDocument/2006/relationships/tags" Target="../tags/tag964.xml"/><Relationship Id="rId121" Type="http://schemas.openxmlformats.org/officeDocument/2006/relationships/tags" Target="../tags/tag963.xml"/><Relationship Id="rId120" Type="http://schemas.openxmlformats.org/officeDocument/2006/relationships/tags" Target="../tags/tag962.xml"/><Relationship Id="rId12" Type="http://schemas.openxmlformats.org/officeDocument/2006/relationships/tags" Target="../tags/tag854.xml"/><Relationship Id="rId119" Type="http://schemas.openxmlformats.org/officeDocument/2006/relationships/tags" Target="../tags/tag961.xml"/><Relationship Id="rId118" Type="http://schemas.openxmlformats.org/officeDocument/2006/relationships/tags" Target="../tags/tag960.xml"/><Relationship Id="rId117" Type="http://schemas.openxmlformats.org/officeDocument/2006/relationships/tags" Target="../tags/tag959.xml"/><Relationship Id="rId116" Type="http://schemas.openxmlformats.org/officeDocument/2006/relationships/tags" Target="../tags/tag958.xml"/><Relationship Id="rId115" Type="http://schemas.openxmlformats.org/officeDocument/2006/relationships/tags" Target="../tags/tag957.xml"/><Relationship Id="rId114" Type="http://schemas.openxmlformats.org/officeDocument/2006/relationships/tags" Target="../tags/tag956.xml"/><Relationship Id="rId113" Type="http://schemas.openxmlformats.org/officeDocument/2006/relationships/tags" Target="../tags/tag955.xml"/><Relationship Id="rId112" Type="http://schemas.openxmlformats.org/officeDocument/2006/relationships/tags" Target="../tags/tag954.xml"/><Relationship Id="rId111" Type="http://schemas.openxmlformats.org/officeDocument/2006/relationships/tags" Target="../tags/tag953.xml"/><Relationship Id="rId110" Type="http://schemas.openxmlformats.org/officeDocument/2006/relationships/tags" Target="../tags/tag952.xml"/><Relationship Id="rId11" Type="http://schemas.openxmlformats.org/officeDocument/2006/relationships/tags" Target="../tags/tag853.xml"/><Relationship Id="rId109" Type="http://schemas.openxmlformats.org/officeDocument/2006/relationships/tags" Target="../tags/tag951.xml"/><Relationship Id="rId108" Type="http://schemas.openxmlformats.org/officeDocument/2006/relationships/tags" Target="../tags/tag950.xml"/><Relationship Id="rId107" Type="http://schemas.openxmlformats.org/officeDocument/2006/relationships/tags" Target="../tags/tag949.xml"/><Relationship Id="rId106" Type="http://schemas.openxmlformats.org/officeDocument/2006/relationships/tags" Target="../tags/tag948.xml"/><Relationship Id="rId105" Type="http://schemas.openxmlformats.org/officeDocument/2006/relationships/tags" Target="../tags/tag947.xml"/><Relationship Id="rId104" Type="http://schemas.openxmlformats.org/officeDocument/2006/relationships/tags" Target="../tags/tag946.xml"/><Relationship Id="rId103" Type="http://schemas.openxmlformats.org/officeDocument/2006/relationships/tags" Target="../tags/tag945.xml"/><Relationship Id="rId102" Type="http://schemas.openxmlformats.org/officeDocument/2006/relationships/tags" Target="../tags/tag944.xml"/><Relationship Id="rId101" Type="http://schemas.openxmlformats.org/officeDocument/2006/relationships/tags" Target="../tags/tag943.xml"/><Relationship Id="rId100" Type="http://schemas.openxmlformats.org/officeDocument/2006/relationships/tags" Target="../tags/tag942.xml"/><Relationship Id="rId10" Type="http://schemas.openxmlformats.org/officeDocument/2006/relationships/tags" Target="../tags/tag85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983.xml"/><Relationship Id="rId4" Type="http://schemas.openxmlformats.org/officeDocument/2006/relationships/tags" Target="../tags/tag982.xml"/><Relationship Id="rId3" Type="http://schemas.openxmlformats.org/officeDocument/2006/relationships/tags" Target="../tags/tag981.xml"/><Relationship Id="rId2" Type="http://schemas.openxmlformats.org/officeDocument/2006/relationships/tags" Target="../tags/tag98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87.xml"/><Relationship Id="rId4" Type="http://schemas.openxmlformats.org/officeDocument/2006/relationships/tags" Target="../tags/tag986.xml"/><Relationship Id="rId3" Type="http://schemas.openxmlformats.org/officeDocument/2006/relationships/tags" Target="../tags/tag985.xml"/><Relationship Id="rId2" Type="http://schemas.openxmlformats.org/officeDocument/2006/relationships/tags" Target="../tags/tag98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91.xml"/><Relationship Id="rId4" Type="http://schemas.openxmlformats.org/officeDocument/2006/relationships/tags" Target="../tags/tag990.xml"/><Relationship Id="rId3" Type="http://schemas.openxmlformats.org/officeDocument/2006/relationships/tags" Target="../tags/tag989.xml"/><Relationship Id="rId2" Type="http://schemas.openxmlformats.org/officeDocument/2006/relationships/tags" Target="../tags/tag98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995.xml"/><Relationship Id="rId4" Type="http://schemas.openxmlformats.org/officeDocument/2006/relationships/tags" Target="../tags/tag994.xml"/><Relationship Id="rId3" Type="http://schemas.openxmlformats.org/officeDocument/2006/relationships/tags" Target="../tags/tag993.xml"/><Relationship Id="rId2" Type="http://schemas.openxmlformats.org/officeDocument/2006/relationships/tags" Target="../tags/tag99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4.xml"/><Relationship Id="rId98" Type="http://schemas.openxmlformats.org/officeDocument/2006/relationships/tags" Target="../tags/tag233.xml"/><Relationship Id="rId97" Type="http://schemas.openxmlformats.org/officeDocument/2006/relationships/tags" Target="../tags/tag232.xml"/><Relationship Id="rId96" Type="http://schemas.openxmlformats.org/officeDocument/2006/relationships/tags" Target="../tags/tag231.xml"/><Relationship Id="rId95" Type="http://schemas.openxmlformats.org/officeDocument/2006/relationships/tags" Target="../tags/tag230.xml"/><Relationship Id="rId94" Type="http://schemas.openxmlformats.org/officeDocument/2006/relationships/tags" Target="../tags/tag229.xml"/><Relationship Id="rId93" Type="http://schemas.openxmlformats.org/officeDocument/2006/relationships/tags" Target="../tags/tag228.xml"/><Relationship Id="rId92" Type="http://schemas.openxmlformats.org/officeDocument/2006/relationships/tags" Target="../tags/tag227.xml"/><Relationship Id="rId91" Type="http://schemas.openxmlformats.org/officeDocument/2006/relationships/tags" Target="../tags/tag226.xml"/><Relationship Id="rId90" Type="http://schemas.openxmlformats.org/officeDocument/2006/relationships/tags" Target="../tags/tag225.xml"/><Relationship Id="rId9" Type="http://schemas.openxmlformats.org/officeDocument/2006/relationships/tags" Target="../tags/tag144.xml"/><Relationship Id="rId89" Type="http://schemas.openxmlformats.org/officeDocument/2006/relationships/tags" Target="../tags/tag224.xml"/><Relationship Id="rId88" Type="http://schemas.openxmlformats.org/officeDocument/2006/relationships/tags" Target="../tags/tag223.xml"/><Relationship Id="rId87" Type="http://schemas.openxmlformats.org/officeDocument/2006/relationships/tags" Target="../tags/tag222.xml"/><Relationship Id="rId86" Type="http://schemas.openxmlformats.org/officeDocument/2006/relationships/tags" Target="../tags/tag221.xml"/><Relationship Id="rId85" Type="http://schemas.openxmlformats.org/officeDocument/2006/relationships/tags" Target="../tags/tag220.xml"/><Relationship Id="rId84" Type="http://schemas.openxmlformats.org/officeDocument/2006/relationships/tags" Target="../tags/tag219.xml"/><Relationship Id="rId83" Type="http://schemas.openxmlformats.org/officeDocument/2006/relationships/tags" Target="../tags/tag218.xml"/><Relationship Id="rId82" Type="http://schemas.openxmlformats.org/officeDocument/2006/relationships/tags" Target="../tags/tag217.xml"/><Relationship Id="rId81" Type="http://schemas.openxmlformats.org/officeDocument/2006/relationships/tags" Target="../tags/tag216.xml"/><Relationship Id="rId80" Type="http://schemas.openxmlformats.org/officeDocument/2006/relationships/tags" Target="../tags/tag215.xml"/><Relationship Id="rId8" Type="http://schemas.openxmlformats.org/officeDocument/2006/relationships/tags" Target="../tags/tag143.xml"/><Relationship Id="rId79" Type="http://schemas.openxmlformats.org/officeDocument/2006/relationships/tags" Target="../tags/tag214.xml"/><Relationship Id="rId78" Type="http://schemas.openxmlformats.org/officeDocument/2006/relationships/tags" Target="../tags/tag213.xml"/><Relationship Id="rId77" Type="http://schemas.openxmlformats.org/officeDocument/2006/relationships/tags" Target="../tags/tag212.xml"/><Relationship Id="rId76" Type="http://schemas.openxmlformats.org/officeDocument/2006/relationships/tags" Target="../tags/tag211.xml"/><Relationship Id="rId75" Type="http://schemas.openxmlformats.org/officeDocument/2006/relationships/tags" Target="../tags/tag210.xml"/><Relationship Id="rId74" Type="http://schemas.openxmlformats.org/officeDocument/2006/relationships/tags" Target="../tags/tag209.xml"/><Relationship Id="rId73" Type="http://schemas.openxmlformats.org/officeDocument/2006/relationships/tags" Target="../tags/tag208.xml"/><Relationship Id="rId72" Type="http://schemas.openxmlformats.org/officeDocument/2006/relationships/tags" Target="../tags/tag207.xml"/><Relationship Id="rId71" Type="http://schemas.openxmlformats.org/officeDocument/2006/relationships/tags" Target="../tags/tag206.xml"/><Relationship Id="rId70" Type="http://schemas.openxmlformats.org/officeDocument/2006/relationships/tags" Target="../tags/tag205.xml"/><Relationship Id="rId7" Type="http://schemas.openxmlformats.org/officeDocument/2006/relationships/tags" Target="../tags/tag142.xml"/><Relationship Id="rId69" Type="http://schemas.openxmlformats.org/officeDocument/2006/relationships/tags" Target="../tags/tag204.xml"/><Relationship Id="rId68" Type="http://schemas.openxmlformats.org/officeDocument/2006/relationships/tags" Target="../tags/tag203.xml"/><Relationship Id="rId67" Type="http://schemas.openxmlformats.org/officeDocument/2006/relationships/tags" Target="../tags/tag202.xml"/><Relationship Id="rId66" Type="http://schemas.openxmlformats.org/officeDocument/2006/relationships/tags" Target="../tags/tag201.xml"/><Relationship Id="rId65" Type="http://schemas.openxmlformats.org/officeDocument/2006/relationships/tags" Target="../tags/tag200.xml"/><Relationship Id="rId64" Type="http://schemas.openxmlformats.org/officeDocument/2006/relationships/tags" Target="../tags/tag199.xml"/><Relationship Id="rId63" Type="http://schemas.openxmlformats.org/officeDocument/2006/relationships/tags" Target="../tags/tag198.xml"/><Relationship Id="rId62" Type="http://schemas.openxmlformats.org/officeDocument/2006/relationships/tags" Target="../tags/tag197.xml"/><Relationship Id="rId61" Type="http://schemas.openxmlformats.org/officeDocument/2006/relationships/tags" Target="../tags/tag196.xml"/><Relationship Id="rId60" Type="http://schemas.openxmlformats.org/officeDocument/2006/relationships/tags" Target="../tags/tag195.xml"/><Relationship Id="rId6" Type="http://schemas.openxmlformats.org/officeDocument/2006/relationships/tags" Target="../tags/tag141.xml"/><Relationship Id="rId59" Type="http://schemas.openxmlformats.org/officeDocument/2006/relationships/tags" Target="../tags/tag194.xml"/><Relationship Id="rId58" Type="http://schemas.openxmlformats.org/officeDocument/2006/relationships/tags" Target="../tags/tag193.xml"/><Relationship Id="rId57" Type="http://schemas.openxmlformats.org/officeDocument/2006/relationships/tags" Target="../tags/tag192.xml"/><Relationship Id="rId56" Type="http://schemas.openxmlformats.org/officeDocument/2006/relationships/tags" Target="../tags/tag191.xml"/><Relationship Id="rId55" Type="http://schemas.openxmlformats.org/officeDocument/2006/relationships/tags" Target="../tags/tag190.xml"/><Relationship Id="rId54" Type="http://schemas.openxmlformats.org/officeDocument/2006/relationships/tags" Target="../tags/tag189.xml"/><Relationship Id="rId53" Type="http://schemas.openxmlformats.org/officeDocument/2006/relationships/tags" Target="../tags/tag188.xml"/><Relationship Id="rId52" Type="http://schemas.openxmlformats.org/officeDocument/2006/relationships/tags" Target="../tags/tag187.xml"/><Relationship Id="rId51" Type="http://schemas.openxmlformats.org/officeDocument/2006/relationships/tags" Target="../tags/tag186.xml"/><Relationship Id="rId50" Type="http://schemas.openxmlformats.org/officeDocument/2006/relationships/tags" Target="../tags/tag185.xml"/><Relationship Id="rId5" Type="http://schemas.openxmlformats.org/officeDocument/2006/relationships/tags" Target="../tags/tag140.xml"/><Relationship Id="rId49" Type="http://schemas.openxmlformats.org/officeDocument/2006/relationships/tags" Target="../tags/tag184.xml"/><Relationship Id="rId48" Type="http://schemas.openxmlformats.org/officeDocument/2006/relationships/tags" Target="../tags/tag183.xml"/><Relationship Id="rId47" Type="http://schemas.openxmlformats.org/officeDocument/2006/relationships/tags" Target="../tags/tag182.xml"/><Relationship Id="rId46" Type="http://schemas.openxmlformats.org/officeDocument/2006/relationships/tags" Target="../tags/tag181.xml"/><Relationship Id="rId45" Type="http://schemas.openxmlformats.org/officeDocument/2006/relationships/tags" Target="../tags/tag180.xml"/><Relationship Id="rId44" Type="http://schemas.openxmlformats.org/officeDocument/2006/relationships/tags" Target="../tags/tag179.xml"/><Relationship Id="rId43" Type="http://schemas.openxmlformats.org/officeDocument/2006/relationships/tags" Target="../tags/tag178.xml"/><Relationship Id="rId42" Type="http://schemas.openxmlformats.org/officeDocument/2006/relationships/tags" Target="../tags/tag177.xml"/><Relationship Id="rId41" Type="http://schemas.openxmlformats.org/officeDocument/2006/relationships/tags" Target="../tags/tag176.xml"/><Relationship Id="rId40" Type="http://schemas.openxmlformats.org/officeDocument/2006/relationships/tags" Target="../tags/tag175.xml"/><Relationship Id="rId4" Type="http://schemas.openxmlformats.org/officeDocument/2006/relationships/tags" Target="../tags/tag139.xml"/><Relationship Id="rId39" Type="http://schemas.openxmlformats.org/officeDocument/2006/relationships/tags" Target="../tags/tag174.xml"/><Relationship Id="rId38" Type="http://schemas.openxmlformats.org/officeDocument/2006/relationships/tags" Target="../tags/tag173.xml"/><Relationship Id="rId37" Type="http://schemas.openxmlformats.org/officeDocument/2006/relationships/tags" Target="../tags/tag172.xml"/><Relationship Id="rId36" Type="http://schemas.openxmlformats.org/officeDocument/2006/relationships/tags" Target="../tags/tag171.xml"/><Relationship Id="rId35" Type="http://schemas.openxmlformats.org/officeDocument/2006/relationships/tags" Target="../tags/tag170.xml"/><Relationship Id="rId34" Type="http://schemas.openxmlformats.org/officeDocument/2006/relationships/tags" Target="../tags/tag169.xml"/><Relationship Id="rId33" Type="http://schemas.openxmlformats.org/officeDocument/2006/relationships/tags" Target="../tags/tag168.xml"/><Relationship Id="rId32" Type="http://schemas.openxmlformats.org/officeDocument/2006/relationships/tags" Target="../tags/tag167.xml"/><Relationship Id="rId31" Type="http://schemas.openxmlformats.org/officeDocument/2006/relationships/tags" Target="../tags/tag166.xml"/><Relationship Id="rId30" Type="http://schemas.openxmlformats.org/officeDocument/2006/relationships/tags" Target="../tags/tag165.xml"/><Relationship Id="rId3" Type="http://schemas.openxmlformats.org/officeDocument/2006/relationships/tags" Target="../tags/tag138.xml"/><Relationship Id="rId29" Type="http://schemas.openxmlformats.org/officeDocument/2006/relationships/tags" Target="../tags/tag164.xml"/><Relationship Id="rId28" Type="http://schemas.openxmlformats.org/officeDocument/2006/relationships/tags" Target="../tags/tag163.xml"/><Relationship Id="rId27" Type="http://schemas.openxmlformats.org/officeDocument/2006/relationships/tags" Target="../tags/tag162.xml"/><Relationship Id="rId26" Type="http://schemas.openxmlformats.org/officeDocument/2006/relationships/tags" Target="../tags/tag161.xml"/><Relationship Id="rId25" Type="http://schemas.openxmlformats.org/officeDocument/2006/relationships/tags" Target="../tags/tag160.xml"/><Relationship Id="rId24" Type="http://schemas.openxmlformats.org/officeDocument/2006/relationships/tags" Target="../tags/tag159.xml"/><Relationship Id="rId23" Type="http://schemas.openxmlformats.org/officeDocument/2006/relationships/tags" Target="../tags/tag158.xml"/><Relationship Id="rId22" Type="http://schemas.openxmlformats.org/officeDocument/2006/relationships/tags" Target="../tags/tag157.xml"/><Relationship Id="rId21" Type="http://schemas.openxmlformats.org/officeDocument/2006/relationships/tags" Target="../tags/tag156.xml"/><Relationship Id="rId20" Type="http://schemas.openxmlformats.org/officeDocument/2006/relationships/tags" Target="../tags/tag155.xml"/><Relationship Id="rId2" Type="http://schemas.openxmlformats.org/officeDocument/2006/relationships/tags" Target="../tags/tag137.xml"/><Relationship Id="rId19" Type="http://schemas.openxmlformats.org/officeDocument/2006/relationships/tags" Target="../tags/tag154.xml"/><Relationship Id="rId18" Type="http://schemas.openxmlformats.org/officeDocument/2006/relationships/tags" Target="../tags/tag153.xml"/><Relationship Id="rId17" Type="http://schemas.openxmlformats.org/officeDocument/2006/relationships/tags" Target="../tags/tag15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5" Type="http://schemas.openxmlformats.org/officeDocument/2006/relationships/tags" Target="../tags/tag270.xml"/><Relationship Id="rId134" Type="http://schemas.openxmlformats.org/officeDocument/2006/relationships/tags" Target="../tags/tag269.xml"/><Relationship Id="rId133" Type="http://schemas.openxmlformats.org/officeDocument/2006/relationships/tags" Target="../tags/tag268.xml"/><Relationship Id="rId132" Type="http://schemas.openxmlformats.org/officeDocument/2006/relationships/tags" Target="../tags/tag267.xml"/><Relationship Id="rId131" Type="http://schemas.openxmlformats.org/officeDocument/2006/relationships/tags" Target="../tags/tag266.xml"/><Relationship Id="rId130" Type="http://schemas.openxmlformats.org/officeDocument/2006/relationships/tags" Target="../tags/tag265.xml"/><Relationship Id="rId13" Type="http://schemas.openxmlformats.org/officeDocument/2006/relationships/tags" Target="../tags/tag148.xml"/><Relationship Id="rId129" Type="http://schemas.openxmlformats.org/officeDocument/2006/relationships/tags" Target="../tags/tag264.xml"/><Relationship Id="rId128" Type="http://schemas.openxmlformats.org/officeDocument/2006/relationships/tags" Target="../tags/tag263.xml"/><Relationship Id="rId127" Type="http://schemas.openxmlformats.org/officeDocument/2006/relationships/tags" Target="../tags/tag262.xml"/><Relationship Id="rId126" Type="http://schemas.openxmlformats.org/officeDocument/2006/relationships/tags" Target="../tags/tag261.xml"/><Relationship Id="rId125" Type="http://schemas.openxmlformats.org/officeDocument/2006/relationships/tags" Target="../tags/tag260.xml"/><Relationship Id="rId124" Type="http://schemas.openxmlformats.org/officeDocument/2006/relationships/tags" Target="../tags/tag259.xml"/><Relationship Id="rId123" Type="http://schemas.openxmlformats.org/officeDocument/2006/relationships/tags" Target="../tags/tag258.xml"/><Relationship Id="rId122" Type="http://schemas.openxmlformats.org/officeDocument/2006/relationships/tags" Target="../tags/tag257.xml"/><Relationship Id="rId121" Type="http://schemas.openxmlformats.org/officeDocument/2006/relationships/tags" Target="../tags/tag256.xml"/><Relationship Id="rId120" Type="http://schemas.openxmlformats.org/officeDocument/2006/relationships/tags" Target="../tags/tag255.xml"/><Relationship Id="rId12" Type="http://schemas.openxmlformats.org/officeDocument/2006/relationships/tags" Target="../tags/tag147.xml"/><Relationship Id="rId119" Type="http://schemas.openxmlformats.org/officeDocument/2006/relationships/tags" Target="../tags/tag254.xml"/><Relationship Id="rId118" Type="http://schemas.openxmlformats.org/officeDocument/2006/relationships/tags" Target="../tags/tag253.xml"/><Relationship Id="rId117" Type="http://schemas.openxmlformats.org/officeDocument/2006/relationships/tags" Target="../tags/tag252.xml"/><Relationship Id="rId116" Type="http://schemas.openxmlformats.org/officeDocument/2006/relationships/tags" Target="../tags/tag251.xml"/><Relationship Id="rId115" Type="http://schemas.openxmlformats.org/officeDocument/2006/relationships/tags" Target="../tags/tag250.xml"/><Relationship Id="rId114" Type="http://schemas.openxmlformats.org/officeDocument/2006/relationships/tags" Target="../tags/tag249.xml"/><Relationship Id="rId113" Type="http://schemas.openxmlformats.org/officeDocument/2006/relationships/tags" Target="../tags/tag248.xml"/><Relationship Id="rId112" Type="http://schemas.openxmlformats.org/officeDocument/2006/relationships/tags" Target="../tags/tag247.xml"/><Relationship Id="rId111" Type="http://schemas.openxmlformats.org/officeDocument/2006/relationships/tags" Target="../tags/tag246.xml"/><Relationship Id="rId110" Type="http://schemas.openxmlformats.org/officeDocument/2006/relationships/tags" Target="../tags/tag245.xml"/><Relationship Id="rId11" Type="http://schemas.openxmlformats.org/officeDocument/2006/relationships/tags" Target="../tags/tag146.xml"/><Relationship Id="rId109" Type="http://schemas.openxmlformats.org/officeDocument/2006/relationships/tags" Target="../tags/tag244.xml"/><Relationship Id="rId108" Type="http://schemas.openxmlformats.org/officeDocument/2006/relationships/tags" Target="../tags/tag243.xml"/><Relationship Id="rId107" Type="http://schemas.openxmlformats.org/officeDocument/2006/relationships/tags" Target="../tags/tag242.xml"/><Relationship Id="rId106" Type="http://schemas.openxmlformats.org/officeDocument/2006/relationships/tags" Target="../tags/tag241.xml"/><Relationship Id="rId105" Type="http://schemas.openxmlformats.org/officeDocument/2006/relationships/tags" Target="../tags/tag240.xml"/><Relationship Id="rId104" Type="http://schemas.openxmlformats.org/officeDocument/2006/relationships/tags" Target="../tags/tag239.xml"/><Relationship Id="rId103" Type="http://schemas.openxmlformats.org/officeDocument/2006/relationships/tags" Target="../tags/tag238.xml"/><Relationship Id="rId102" Type="http://schemas.openxmlformats.org/officeDocument/2006/relationships/tags" Target="../tags/tag237.xml"/><Relationship Id="rId101" Type="http://schemas.openxmlformats.org/officeDocument/2006/relationships/tags" Target="../tags/tag236.xml"/><Relationship Id="rId100" Type="http://schemas.openxmlformats.org/officeDocument/2006/relationships/tags" Target="../tags/tag235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999.xml"/><Relationship Id="rId4" Type="http://schemas.openxmlformats.org/officeDocument/2006/relationships/tags" Target="../tags/tag998.xml"/><Relationship Id="rId3" Type="http://schemas.openxmlformats.org/officeDocument/2006/relationships/tags" Target="../tags/tag997.xml"/><Relationship Id="rId2" Type="http://schemas.openxmlformats.org/officeDocument/2006/relationships/tags" Target="../tags/tag99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03.xml"/><Relationship Id="rId4" Type="http://schemas.openxmlformats.org/officeDocument/2006/relationships/tags" Target="../tags/tag1002.xml"/><Relationship Id="rId3" Type="http://schemas.openxmlformats.org/officeDocument/2006/relationships/tags" Target="../tags/tag1001.xml"/><Relationship Id="rId2" Type="http://schemas.openxmlformats.org/officeDocument/2006/relationships/tags" Target="../tags/tag100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007.xml"/><Relationship Id="rId4" Type="http://schemas.openxmlformats.org/officeDocument/2006/relationships/tags" Target="../tags/tag1006.xml"/><Relationship Id="rId3" Type="http://schemas.openxmlformats.org/officeDocument/2006/relationships/tags" Target="../tags/tag1005.xml"/><Relationship Id="rId2" Type="http://schemas.openxmlformats.org/officeDocument/2006/relationships/tags" Target="../tags/tag100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9" Type="http://schemas.openxmlformats.org/officeDocument/2006/relationships/tags" Target="../tags/tag1105.xml"/><Relationship Id="rId98" Type="http://schemas.openxmlformats.org/officeDocument/2006/relationships/tags" Target="../tags/tag1104.xml"/><Relationship Id="rId97" Type="http://schemas.openxmlformats.org/officeDocument/2006/relationships/tags" Target="../tags/tag1103.xml"/><Relationship Id="rId96" Type="http://schemas.openxmlformats.org/officeDocument/2006/relationships/tags" Target="../tags/tag1102.xml"/><Relationship Id="rId95" Type="http://schemas.openxmlformats.org/officeDocument/2006/relationships/tags" Target="../tags/tag1101.xml"/><Relationship Id="rId94" Type="http://schemas.openxmlformats.org/officeDocument/2006/relationships/tags" Target="../tags/tag1100.xml"/><Relationship Id="rId93" Type="http://schemas.openxmlformats.org/officeDocument/2006/relationships/tags" Target="../tags/tag1099.xml"/><Relationship Id="rId92" Type="http://schemas.openxmlformats.org/officeDocument/2006/relationships/tags" Target="../tags/tag1098.xml"/><Relationship Id="rId91" Type="http://schemas.openxmlformats.org/officeDocument/2006/relationships/tags" Target="../tags/tag1097.xml"/><Relationship Id="rId90" Type="http://schemas.openxmlformats.org/officeDocument/2006/relationships/tags" Target="../tags/tag1096.xml"/><Relationship Id="rId9" Type="http://schemas.openxmlformats.org/officeDocument/2006/relationships/tags" Target="../tags/tag1015.xml"/><Relationship Id="rId89" Type="http://schemas.openxmlformats.org/officeDocument/2006/relationships/tags" Target="../tags/tag1095.xml"/><Relationship Id="rId88" Type="http://schemas.openxmlformats.org/officeDocument/2006/relationships/tags" Target="../tags/tag1094.xml"/><Relationship Id="rId87" Type="http://schemas.openxmlformats.org/officeDocument/2006/relationships/tags" Target="../tags/tag1093.xml"/><Relationship Id="rId86" Type="http://schemas.openxmlformats.org/officeDocument/2006/relationships/tags" Target="../tags/tag1092.xml"/><Relationship Id="rId85" Type="http://schemas.openxmlformats.org/officeDocument/2006/relationships/tags" Target="../tags/tag1091.xml"/><Relationship Id="rId84" Type="http://schemas.openxmlformats.org/officeDocument/2006/relationships/tags" Target="../tags/tag1090.xml"/><Relationship Id="rId83" Type="http://schemas.openxmlformats.org/officeDocument/2006/relationships/tags" Target="../tags/tag1089.xml"/><Relationship Id="rId82" Type="http://schemas.openxmlformats.org/officeDocument/2006/relationships/tags" Target="../tags/tag1088.xml"/><Relationship Id="rId81" Type="http://schemas.openxmlformats.org/officeDocument/2006/relationships/tags" Target="../tags/tag1087.xml"/><Relationship Id="rId80" Type="http://schemas.openxmlformats.org/officeDocument/2006/relationships/tags" Target="../tags/tag1086.xml"/><Relationship Id="rId8" Type="http://schemas.openxmlformats.org/officeDocument/2006/relationships/tags" Target="../tags/tag1014.xml"/><Relationship Id="rId79" Type="http://schemas.openxmlformats.org/officeDocument/2006/relationships/tags" Target="../tags/tag1085.xml"/><Relationship Id="rId78" Type="http://schemas.openxmlformats.org/officeDocument/2006/relationships/tags" Target="../tags/tag1084.xml"/><Relationship Id="rId77" Type="http://schemas.openxmlformats.org/officeDocument/2006/relationships/tags" Target="../tags/tag1083.xml"/><Relationship Id="rId76" Type="http://schemas.openxmlformats.org/officeDocument/2006/relationships/tags" Target="../tags/tag1082.xml"/><Relationship Id="rId75" Type="http://schemas.openxmlformats.org/officeDocument/2006/relationships/tags" Target="../tags/tag1081.xml"/><Relationship Id="rId74" Type="http://schemas.openxmlformats.org/officeDocument/2006/relationships/tags" Target="../tags/tag1080.xml"/><Relationship Id="rId73" Type="http://schemas.openxmlformats.org/officeDocument/2006/relationships/tags" Target="../tags/tag1079.xml"/><Relationship Id="rId72" Type="http://schemas.openxmlformats.org/officeDocument/2006/relationships/tags" Target="../tags/tag1078.xml"/><Relationship Id="rId71" Type="http://schemas.openxmlformats.org/officeDocument/2006/relationships/tags" Target="../tags/tag1077.xml"/><Relationship Id="rId70" Type="http://schemas.openxmlformats.org/officeDocument/2006/relationships/tags" Target="../tags/tag1076.xml"/><Relationship Id="rId7" Type="http://schemas.openxmlformats.org/officeDocument/2006/relationships/tags" Target="../tags/tag1013.xml"/><Relationship Id="rId69" Type="http://schemas.openxmlformats.org/officeDocument/2006/relationships/tags" Target="../tags/tag1075.xml"/><Relationship Id="rId68" Type="http://schemas.openxmlformats.org/officeDocument/2006/relationships/tags" Target="../tags/tag1074.xml"/><Relationship Id="rId67" Type="http://schemas.openxmlformats.org/officeDocument/2006/relationships/tags" Target="../tags/tag1073.xml"/><Relationship Id="rId66" Type="http://schemas.openxmlformats.org/officeDocument/2006/relationships/tags" Target="../tags/tag1072.xml"/><Relationship Id="rId65" Type="http://schemas.openxmlformats.org/officeDocument/2006/relationships/tags" Target="../tags/tag1071.xml"/><Relationship Id="rId64" Type="http://schemas.openxmlformats.org/officeDocument/2006/relationships/tags" Target="../tags/tag1070.xml"/><Relationship Id="rId63" Type="http://schemas.openxmlformats.org/officeDocument/2006/relationships/tags" Target="../tags/tag1069.xml"/><Relationship Id="rId62" Type="http://schemas.openxmlformats.org/officeDocument/2006/relationships/tags" Target="../tags/tag1068.xml"/><Relationship Id="rId61" Type="http://schemas.openxmlformats.org/officeDocument/2006/relationships/tags" Target="../tags/tag1067.xml"/><Relationship Id="rId60" Type="http://schemas.openxmlformats.org/officeDocument/2006/relationships/tags" Target="../tags/tag1066.xml"/><Relationship Id="rId6" Type="http://schemas.openxmlformats.org/officeDocument/2006/relationships/tags" Target="../tags/tag1012.xml"/><Relationship Id="rId59" Type="http://schemas.openxmlformats.org/officeDocument/2006/relationships/tags" Target="../tags/tag1065.xml"/><Relationship Id="rId58" Type="http://schemas.openxmlformats.org/officeDocument/2006/relationships/tags" Target="../tags/tag1064.xml"/><Relationship Id="rId57" Type="http://schemas.openxmlformats.org/officeDocument/2006/relationships/tags" Target="../tags/tag1063.xml"/><Relationship Id="rId56" Type="http://schemas.openxmlformats.org/officeDocument/2006/relationships/tags" Target="../tags/tag1062.xml"/><Relationship Id="rId55" Type="http://schemas.openxmlformats.org/officeDocument/2006/relationships/tags" Target="../tags/tag1061.xml"/><Relationship Id="rId54" Type="http://schemas.openxmlformats.org/officeDocument/2006/relationships/tags" Target="../tags/tag1060.xml"/><Relationship Id="rId53" Type="http://schemas.openxmlformats.org/officeDocument/2006/relationships/tags" Target="../tags/tag1059.xml"/><Relationship Id="rId52" Type="http://schemas.openxmlformats.org/officeDocument/2006/relationships/tags" Target="../tags/tag1058.xml"/><Relationship Id="rId51" Type="http://schemas.openxmlformats.org/officeDocument/2006/relationships/tags" Target="../tags/tag1057.xml"/><Relationship Id="rId50" Type="http://schemas.openxmlformats.org/officeDocument/2006/relationships/tags" Target="../tags/tag1056.xml"/><Relationship Id="rId5" Type="http://schemas.openxmlformats.org/officeDocument/2006/relationships/tags" Target="../tags/tag1011.xml"/><Relationship Id="rId49" Type="http://schemas.openxmlformats.org/officeDocument/2006/relationships/tags" Target="../tags/tag1055.xml"/><Relationship Id="rId48" Type="http://schemas.openxmlformats.org/officeDocument/2006/relationships/tags" Target="../tags/tag1054.xml"/><Relationship Id="rId47" Type="http://schemas.openxmlformats.org/officeDocument/2006/relationships/tags" Target="../tags/tag1053.xml"/><Relationship Id="rId46" Type="http://schemas.openxmlformats.org/officeDocument/2006/relationships/tags" Target="../tags/tag1052.xml"/><Relationship Id="rId45" Type="http://schemas.openxmlformats.org/officeDocument/2006/relationships/tags" Target="../tags/tag1051.xml"/><Relationship Id="rId44" Type="http://schemas.openxmlformats.org/officeDocument/2006/relationships/tags" Target="../tags/tag1050.xml"/><Relationship Id="rId43" Type="http://schemas.openxmlformats.org/officeDocument/2006/relationships/tags" Target="../tags/tag1049.xml"/><Relationship Id="rId42" Type="http://schemas.openxmlformats.org/officeDocument/2006/relationships/tags" Target="../tags/tag1048.xml"/><Relationship Id="rId41" Type="http://schemas.openxmlformats.org/officeDocument/2006/relationships/tags" Target="../tags/tag1047.xml"/><Relationship Id="rId40" Type="http://schemas.openxmlformats.org/officeDocument/2006/relationships/tags" Target="../tags/tag1046.xml"/><Relationship Id="rId4" Type="http://schemas.openxmlformats.org/officeDocument/2006/relationships/tags" Target="../tags/tag1010.xml"/><Relationship Id="rId39" Type="http://schemas.openxmlformats.org/officeDocument/2006/relationships/tags" Target="../tags/tag1045.xml"/><Relationship Id="rId38" Type="http://schemas.openxmlformats.org/officeDocument/2006/relationships/tags" Target="../tags/tag1044.xml"/><Relationship Id="rId37" Type="http://schemas.openxmlformats.org/officeDocument/2006/relationships/tags" Target="../tags/tag1043.xml"/><Relationship Id="rId36" Type="http://schemas.openxmlformats.org/officeDocument/2006/relationships/tags" Target="../tags/tag1042.xml"/><Relationship Id="rId35" Type="http://schemas.openxmlformats.org/officeDocument/2006/relationships/tags" Target="../tags/tag1041.xml"/><Relationship Id="rId34" Type="http://schemas.openxmlformats.org/officeDocument/2006/relationships/tags" Target="../tags/tag1040.xml"/><Relationship Id="rId33" Type="http://schemas.openxmlformats.org/officeDocument/2006/relationships/tags" Target="../tags/tag1039.xml"/><Relationship Id="rId32" Type="http://schemas.openxmlformats.org/officeDocument/2006/relationships/tags" Target="../tags/tag1038.xml"/><Relationship Id="rId31" Type="http://schemas.openxmlformats.org/officeDocument/2006/relationships/tags" Target="../tags/tag1037.xml"/><Relationship Id="rId30" Type="http://schemas.openxmlformats.org/officeDocument/2006/relationships/tags" Target="../tags/tag1036.xml"/><Relationship Id="rId3" Type="http://schemas.openxmlformats.org/officeDocument/2006/relationships/tags" Target="../tags/tag1009.xml"/><Relationship Id="rId29" Type="http://schemas.openxmlformats.org/officeDocument/2006/relationships/tags" Target="../tags/tag1035.xml"/><Relationship Id="rId28" Type="http://schemas.openxmlformats.org/officeDocument/2006/relationships/tags" Target="../tags/tag1034.xml"/><Relationship Id="rId27" Type="http://schemas.openxmlformats.org/officeDocument/2006/relationships/tags" Target="../tags/tag1033.xml"/><Relationship Id="rId26" Type="http://schemas.openxmlformats.org/officeDocument/2006/relationships/tags" Target="../tags/tag1032.xml"/><Relationship Id="rId25" Type="http://schemas.openxmlformats.org/officeDocument/2006/relationships/tags" Target="../tags/tag1031.xml"/><Relationship Id="rId24" Type="http://schemas.openxmlformats.org/officeDocument/2006/relationships/tags" Target="../tags/tag1030.xml"/><Relationship Id="rId23" Type="http://schemas.openxmlformats.org/officeDocument/2006/relationships/tags" Target="../tags/tag1029.xml"/><Relationship Id="rId22" Type="http://schemas.openxmlformats.org/officeDocument/2006/relationships/tags" Target="../tags/tag1028.xml"/><Relationship Id="rId21" Type="http://schemas.openxmlformats.org/officeDocument/2006/relationships/tags" Target="../tags/tag1027.xml"/><Relationship Id="rId20" Type="http://schemas.openxmlformats.org/officeDocument/2006/relationships/tags" Target="../tags/tag1026.xml"/><Relationship Id="rId2" Type="http://schemas.openxmlformats.org/officeDocument/2006/relationships/tags" Target="../tags/tag1008.xml"/><Relationship Id="rId19" Type="http://schemas.openxmlformats.org/officeDocument/2006/relationships/tags" Target="../tags/tag1025.xml"/><Relationship Id="rId18" Type="http://schemas.openxmlformats.org/officeDocument/2006/relationships/tags" Target="../tags/tag1024.xml"/><Relationship Id="rId17" Type="http://schemas.openxmlformats.org/officeDocument/2006/relationships/tags" Target="../tags/tag1023.xml"/><Relationship Id="rId16" Type="http://schemas.openxmlformats.org/officeDocument/2006/relationships/tags" Target="../tags/tag1022.xml"/><Relationship Id="rId15" Type="http://schemas.openxmlformats.org/officeDocument/2006/relationships/tags" Target="../tags/tag1021.xml"/><Relationship Id="rId14" Type="http://schemas.openxmlformats.org/officeDocument/2006/relationships/tags" Target="../tags/tag1020.xml"/><Relationship Id="rId134" Type="http://schemas.openxmlformats.org/officeDocument/2006/relationships/tags" Target="../tags/tag1140.xml"/><Relationship Id="rId133" Type="http://schemas.openxmlformats.org/officeDocument/2006/relationships/tags" Target="../tags/tag1139.xml"/><Relationship Id="rId132" Type="http://schemas.openxmlformats.org/officeDocument/2006/relationships/tags" Target="../tags/tag1138.xml"/><Relationship Id="rId131" Type="http://schemas.openxmlformats.org/officeDocument/2006/relationships/tags" Target="../tags/tag1137.xml"/><Relationship Id="rId130" Type="http://schemas.openxmlformats.org/officeDocument/2006/relationships/tags" Target="../tags/tag1136.xml"/><Relationship Id="rId13" Type="http://schemas.openxmlformats.org/officeDocument/2006/relationships/tags" Target="../tags/tag1019.xml"/><Relationship Id="rId129" Type="http://schemas.openxmlformats.org/officeDocument/2006/relationships/tags" Target="../tags/tag1135.xml"/><Relationship Id="rId128" Type="http://schemas.openxmlformats.org/officeDocument/2006/relationships/tags" Target="../tags/tag1134.xml"/><Relationship Id="rId127" Type="http://schemas.openxmlformats.org/officeDocument/2006/relationships/tags" Target="../tags/tag1133.xml"/><Relationship Id="rId126" Type="http://schemas.openxmlformats.org/officeDocument/2006/relationships/tags" Target="../tags/tag1132.xml"/><Relationship Id="rId125" Type="http://schemas.openxmlformats.org/officeDocument/2006/relationships/tags" Target="../tags/tag1131.xml"/><Relationship Id="rId124" Type="http://schemas.openxmlformats.org/officeDocument/2006/relationships/tags" Target="../tags/tag1130.xml"/><Relationship Id="rId123" Type="http://schemas.openxmlformats.org/officeDocument/2006/relationships/tags" Target="../tags/tag1129.xml"/><Relationship Id="rId122" Type="http://schemas.openxmlformats.org/officeDocument/2006/relationships/tags" Target="../tags/tag1128.xml"/><Relationship Id="rId121" Type="http://schemas.openxmlformats.org/officeDocument/2006/relationships/tags" Target="../tags/tag1127.xml"/><Relationship Id="rId120" Type="http://schemas.openxmlformats.org/officeDocument/2006/relationships/tags" Target="../tags/tag1126.xml"/><Relationship Id="rId12" Type="http://schemas.openxmlformats.org/officeDocument/2006/relationships/tags" Target="../tags/tag1018.xml"/><Relationship Id="rId119" Type="http://schemas.openxmlformats.org/officeDocument/2006/relationships/tags" Target="../tags/tag1125.xml"/><Relationship Id="rId118" Type="http://schemas.openxmlformats.org/officeDocument/2006/relationships/tags" Target="../tags/tag1124.xml"/><Relationship Id="rId117" Type="http://schemas.openxmlformats.org/officeDocument/2006/relationships/tags" Target="../tags/tag1123.xml"/><Relationship Id="rId116" Type="http://schemas.openxmlformats.org/officeDocument/2006/relationships/tags" Target="../tags/tag1122.xml"/><Relationship Id="rId115" Type="http://schemas.openxmlformats.org/officeDocument/2006/relationships/tags" Target="../tags/tag1121.xml"/><Relationship Id="rId114" Type="http://schemas.openxmlformats.org/officeDocument/2006/relationships/tags" Target="../tags/tag1120.xml"/><Relationship Id="rId113" Type="http://schemas.openxmlformats.org/officeDocument/2006/relationships/tags" Target="../tags/tag1119.xml"/><Relationship Id="rId112" Type="http://schemas.openxmlformats.org/officeDocument/2006/relationships/tags" Target="../tags/tag1118.xml"/><Relationship Id="rId111" Type="http://schemas.openxmlformats.org/officeDocument/2006/relationships/tags" Target="../tags/tag1117.xml"/><Relationship Id="rId110" Type="http://schemas.openxmlformats.org/officeDocument/2006/relationships/tags" Target="../tags/tag1116.xml"/><Relationship Id="rId11" Type="http://schemas.openxmlformats.org/officeDocument/2006/relationships/tags" Target="../tags/tag1017.xml"/><Relationship Id="rId109" Type="http://schemas.openxmlformats.org/officeDocument/2006/relationships/tags" Target="../tags/tag1115.xml"/><Relationship Id="rId108" Type="http://schemas.openxmlformats.org/officeDocument/2006/relationships/tags" Target="../tags/tag1114.xml"/><Relationship Id="rId107" Type="http://schemas.openxmlformats.org/officeDocument/2006/relationships/tags" Target="../tags/tag1113.xml"/><Relationship Id="rId106" Type="http://schemas.openxmlformats.org/officeDocument/2006/relationships/tags" Target="../tags/tag1112.xml"/><Relationship Id="rId105" Type="http://schemas.openxmlformats.org/officeDocument/2006/relationships/tags" Target="../tags/tag1111.xml"/><Relationship Id="rId104" Type="http://schemas.openxmlformats.org/officeDocument/2006/relationships/tags" Target="../tags/tag1110.xml"/><Relationship Id="rId103" Type="http://schemas.openxmlformats.org/officeDocument/2006/relationships/tags" Target="../tags/tag1109.xml"/><Relationship Id="rId102" Type="http://schemas.openxmlformats.org/officeDocument/2006/relationships/tags" Target="../tags/tag1108.xml"/><Relationship Id="rId101" Type="http://schemas.openxmlformats.org/officeDocument/2006/relationships/tags" Target="../tags/tag1107.xml"/><Relationship Id="rId100" Type="http://schemas.openxmlformats.org/officeDocument/2006/relationships/tags" Target="../tags/tag1106.xml"/><Relationship Id="rId10" Type="http://schemas.openxmlformats.org/officeDocument/2006/relationships/tags" Target="../tags/tag101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9" Type="http://schemas.openxmlformats.org/officeDocument/2006/relationships/tags" Target="../tags/tag1244.xml"/><Relationship Id="rId98" Type="http://schemas.openxmlformats.org/officeDocument/2006/relationships/tags" Target="../tags/tag1243.xml"/><Relationship Id="rId97" Type="http://schemas.openxmlformats.org/officeDocument/2006/relationships/tags" Target="../tags/tag1242.xml"/><Relationship Id="rId96" Type="http://schemas.openxmlformats.org/officeDocument/2006/relationships/tags" Target="../tags/tag1241.xml"/><Relationship Id="rId95" Type="http://schemas.openxmlformats.org/officeDocument/2006/relationships/tags" Target="../tags/tag1240.xml"/><Relationship Id="rId94" Type="http://schemas.openxmlformats.org/officeDocument/2006/relationships/tags" Target="../tags/tag1239.xml"/><Relationship Id="rId93" Type="http://schemas.openxmlformats.org/officeDocument/2006/relationships/tags" Target="../tags/tag1238.xml"/><Relationship Id="rId92" Type="http://schemas.openxmlformats.org/officeDocument/2006/relationships/tags" Target="../tags/tag1237.xml"/><Relationship Id="rId91" Type="http://schemas.openxmlformats.org/officeDocument/2006/relationships/tags" Target="../tags/tag1236.xml"/><Relationship Id="rId90" Type="http://schemas.openxmlformats.org/officeDocument/2006/relationships/tags" Target="../tags/tag1235.xml"/><Relationship Id="rId9" Type="http://schemas.openxmlformats.org/officeDocument/2006/relationships/tags" Target="../tags/tag1154.xml"/><Relationship Id="rId89" Type="http://schemas.openxmlformats.org/officeDocument/2006/relationships/tags" Target="../tags/tag1234.xml"/><Relationship Id="rId88" Type="http://schemas.openxmlformats.org/officeDocument/2006/relationships/tags" Target="../tags/tag1233.xml"/><Relationship Id="rId87" Type="http://schemas.openxmlformats.org/officeDocument/2006/relationships/tags" Target="../tags/tag1232.xml"/><Relationship Id="rId86" Type="http://schemas.openxmlformats.org/officeDocument/2006/relationships/tags" Target="../tags/tag1231.xml"/><Relationship Id="rId85" Type="http://schemas.openxmlformats.org/officeDocument/2006/relationships/tags" Target="../tags/tag1230.xml"/><Relationship Id="rId84" Type="http://schemas.openxmlformats.org/officeDocument/2006/relationships/tags" Target="../tags/tag1229.xml"/><Relationship Id="rId83" Type="http://schemas.openxmlformats.org/officeDocument/2006/relationships/tags" Target="../tags/tag1228.xml"/><Relationship Id="rId82" Type="http://schemas.openxmlformats.org/officeDocument/2006/relationships/tags" Target="../tags/tag1227.xml"/><Relationship Id="rId81" Type="http://schemas.openxmlformats.org/officeDocument/2006/relationships/tags" Target="../tags/tag1226.xml"/><Relationship Id="rId80" Type="http://schemas.openxmlformats.org/officeDocument/2006/relationships/tags" Target="../tags/tag1225.xml"/><Relationship Id="rId8" Type="http://schemas.openxmlformats.org/officeDocument/2006/relationships/tags" Target="../tags/tag1153.xml"/><Relationship Id="rId79" Type="http://schemas.openxmlformats.org/officeDocument/2006/relationships/tags" Target="../tags/tag1224.xml"/><Relationship Id="rId78" Type="http://schemas.openxmlformats.org/officeDocument/2006/relationships/tags" Target="../tags/tag1223.xml"/><Relationship Id="rId77" Type="http://schemas.openxmlformats.org/officeDocument/2006/relationships/tags" Target="../tags/tag1222.xml"/><Relationship Id="rId76" Type="http://schemas.openxmlformats.org/officeDocument/2006/relationships/tags" Target="../tags/tag1221.xml"/><Relationship Id="rId75" Type="http://schemas.openxmlformats.org/officeDocument/2006/relationships/tags" Target="../tags/tag1220.xml"/><Relationship Id="rId74" Type="http://schemas.openxmlformats.org/officeDocument/2006/relationships/tags" Target="../tags/tag1219.xml"/><Relationship Id="rId73" Type="http://schemas.openxmlformats.org/officeDocument/2006/relationships/tags" Target="../tags/tag1218.xml"/><Relationship Id="rId72" Type="http://schemas.openxmlformats.org/officeDocument/2006/relationships/tags" Target="../tags/tag1217.xml"/><Relationship Id="rId71" Type="http://schemas.openxmlformats.org/officeDocument/2006/relationships/tags" Target="../tags/tag1216.xml"/><Relationship Id="rId70" Type="http://schemas.openxmlformats.org/officeDocument/2006/relationships/tags" Target="../tags/tag1215.xml"/><Relationship Id="rId7" Type="http://schemas.openxmlformats.org/officeDocument/2006/relationships/tags" Target="../tags/tag1152.xml"/><Relationship Id="rId69" Type="http://schemas.openxmlformats.org/officeDocument/2006/relationships/tags" Target="../tags/tag1214.xml"/><Relationship Id="rId68" Type="http://schemas.openxmlformats.org/officeDocument/2006/relationships/tags" Target="../tags/tag1213.xml"/><Relationship Id="rId67" Type="http://schemas.openxmlformats.org/officeDocument/2006/relationships/tags" Target="../tags/tag1212.xml"/><Relationship Id="rId66" Type="http://schemas.openxmlformats.org/officeDocument/2006/relationships/tags" Target="../tags/tag1211.xml"/><Relationship Id="rId65" Type="http://schemas.openxmlformats.org/officeDocument/2006/relationships/tags" Target="../tags/tag1210.xml"/><Relationship Id="rId64" Type="http://schemas.openxmlformats.org/officeDocument/2006/relationships/tags" Target="../tags/tag1209.xml"/><Relationship Id="rId63" Type="http://schemas.openxmlformats.org/officeDocument/2006/relationships/tags" Target="../tags/tag1208.xml"/><Relationship Id="rId62" Type="http://schemas.openxmlformats.org/officeDocument/2006/relationships/tags" Target="../tags/tag1207.xml"/><Relationship Id="rId61" Type="http://schemas.openxmlformats.org/officeDocument/2006/relationships/tags" Target="../tags/tag1206.xml"/><Relationship Id="rId60" Type="http://schemas.openxmlformats.org/officeDocument/2006/relationships/tags" Target="../tags/tag1205.xml"/><Relationship Id="rId6" Type="http://schemas.openxmlformats.org/officeDocument/2006/relationships/tags" Target="../tags/tag1151.xml"/><Relationship Id="rId59" Type="http://schemas.openxmlformats.org/officeDocument/2006/relationships/tags" Target="../tags/tag1204.xml"/><Relationship Id="rId58" Type="http://schemas.openxmlformats.org/officeDocument/2006/relationships/tags" Target="../tags/tag1203.xml"/><Relationship Id="rId57" Type="http://schemas.openxmlformats.org/officeDocument/2006/relationships/tags" Target="../tags/tag1202.xml"/><Relationship Id="rId56" Type="http://schemas.openxmlformats.org/officeDocument/2006/relationships/tags" Target="../tags/tag1201.xml"/><Relationship Id="rId55" Type="http://schemas.openxmlformats.org/officeDocument/2006/relationships/tags" Target="../tags/tag1200.xml"/><Relationship Id="rId54" Type="http://schemas.openxmlformats.org/officeDocument/2006/relationships/tags" Target="../tags/tag1199.xml"/><Relationship Id="rId53" Type="http://schemas.openxmlformats.org/officeDocument/2006/relationships/tags" Target="../tags/tag1198.xml"/><Relationship Id="rId52" Type="http://schemas.openxmlformats.org/officeDocument/2006/relationships/tags" Target="../tags/tag1197.xml"/><Relationship Id="rId51" Type="http://schemas.openxmlformats.org/officeDocument/2006/relationships/tags" Target="../tags/tag1196.xml"/><Relationship Id="rId50" Type="http://schemas.openxmlformats.org/officeDocument/2006/relationships/tags" Target="../tags/tag1195.xml"/><Relationship Id="rId5" Type="http://schemas.openxmlformats.org/officeDocument/2006/relationships/tags" Target="../tags/tag1150.xml"/><Relationship Id="rId49" Type="http://schemas.openxmlformats.org/officeDocument/2006/relationships/tags" Target="../tags/tag1194.xml"/><Relationship Id="rId48" Type="http://schemas.openxmlformats.org/officeDocument/2006/relationships/tags" Target="../tags/tag1193.xml"/><Relationship Id="rId47" Type="http://schemas.openxmlformats.org/officeDocument/2006/relationships/tags" Target="../tags/tag1192.xml"/><Relationship Id="rId46" Type="http://schemas.openxmlformats.org/officeDocument/2006/relationships/tags" Target="../tags/tag1191.xml"/><Relationship Id="rId45" Type="http://schemas.openxmlformats.org/officeDocument/2006/relationships/tags" Target="../tags/tag1190.xml"/><Relationship Id="rId44" Type="http://schemas.openxmlformats.org/officeDocument/2006/relationships/tags" Target="../tags/tag1189.xml"/><Relationship Id="rId43" Type="http://schemas.openxmlformats.org/officeDocument/2006/relationships/tags" Target="../tags/tag1188.xml"/><Relationship Id="rId42" Type="http://schemas.openxmlformats.org/officeDocument/2006/relationships/tags" Target="../tags/tag1187.xml"/><Relationship Id="rId41" Type="http://schemas.openxmlformats.org/officeDocument/2006/relationships/tags" Target="../tags/tag1186.xml"/><Relationship Id="rId40" Type="http://schemas.openxmlformats.org/officeDocument/2006/relationships/tags" Target="../tags/tag1185.xml"/><Relationship Id="rId4" Type="http://schemas.openxmlformats.org/officeDocument/2006/relationships/tags" Target="../tags/tag1149.xml"/><Relationship Id="rId39" Type="http://schemas.openxmlformats.org/officeDocument/2006/relationships/tags" Target="../tags/tag1184.xml"/><Relationship Id="rId38" Type="http://schemas.openxmlformats.org/officeDocument/2006/relationships/tags" Target="../tags/tag1183.xml"/><Relationship Id="rId37" Type="http://schemas.openxmlformats.org/officeDocument/2006/relationships/tags" Target="../tags/tag1182.xml"/><Relationship Id="rId36" Type="http://schemas.openxmlformats.org/officeDocument/2006/relationships/tags" Target="../tags/tag1181.xml"/><Relationship Id="rId35" Type="http://schemas.openxmlformats.org/officeDocument/2006/relationships/tags" Target="../tags/tag1180.xml"/><Relationship Id="rId34" Type="http://schemas.openxmlformats.org/officeDocument/2006/relationships/tags" Target="../tags/tag1179.xml"/><Relationship Id="rId33" Type="http://schemas.openxmlformats.org/officeDocument/2006/relationships/tags" Target="../tags/tag1178.xml"/><Relationship Id="rId32" Type="http://schemas.openxmlformats.org/officeDocument/2006/relationships/tags" Target="../tags/tag1177.xml"/><Relationship Id="rId31" Type="http://schemas.openxmlformats.org/officeDocument/2006/relationships/tags" Target="../tags/tag1176.xml"/><Relationship Id="rId30" Type="http://schemas.openxmlformats.org/officeDocument/2006/relationships/tags" Target="../tags/tag1175.xml"/><Relationship Id="rId3" Type="http://schemas.openxmlformats.org/officeDocument/2006/relationships/tags" Target="../tags/tag1148.xml"/><Relationship Id="rId29" Type="http://schemas.openxmlformats.org/officeDocument/2006/relationships/tags" Target="../tags/tag1174.xml"/><Relationship Id="rId28" Type="http://schemas.openxmlformats.org/officeDocument/2006/relationships/tags" Target="../tags/tag1173.xml"/><Relationship Id="rId27" Type="http://schemas.openxmlformats.org/officeDocument/2006/relationships/tags" Target="../tags/tag1172.xml"/><Relationship Id="rId26" Type="http://schemas.openxmlformats.org/officeDocument/2006/relationships/tags" Target="../tags/tag1171.xml"/><Relationship Id="rId25" Type="http://schemas.openxmlformats.org/officeDocument/2006/relationships/tags" Target="../tags/tag1170.xml"/><Relationship Id="rId24" Type="http://schemas.openxmlformats.org/officeDocument/2006/relationships/tags" Target="../tags/tag1169.xml"/><Relationship Id="rId23" Type="http://schemas.openxmlformats.org/officeDocument/2006/relationships/tags" Target="../tags/tag1168.xml"/><Relationship Id="rId22" Type="http://schemas.openxmlformats.org/officeDocument/2006/relationships/tags" Target="../tags/tag1167.xml"/><Relationship Id="rId21" Type="http://schemas.openxmlformats.org/officeDocument/2006/relationships/tags" Target="../tags/tag1166.xml"/><Relationship Id="rId20" Type="http://schemas.openxmlformats.org/officeDocument/2006/relationships/tags" Target="../tags/tag1165.xml"/><Relationship Id="rId2" Type="http://schemas.openxmlformats.org/officeDocument/2006/relationships/tags" Target="../tags/tag1147.xml"/><Relationship Id="rId19" Type="http://schemas.openxmlformats.org/officeDocument/2006/relationships/tags" Target="../tags/tag1164.xml"/><Relationship Id="rId18" Type="http://schemas.openxmlformats.org/officeDocument/2006/relationships/tags" Target="../tags/tag1163.xml"/><Relationship Id="rId17" Type="http://schemas.openxmlformats.org/officeDocument/2006/relationships/tags" Target="../tags/tag1162.xml"/><Relationship Id="rId16" Type="http://schemas.openxmlformats.org/officeDocument/2006/relationships/tags" Target="../tags/tag1161.xml"/><Relationship Id="rId15" Type="http://schemas.openxmlformats.org/officeDocument/2006/relationships/tags" Target="../tags/tag1160.xml"/><Relationship Id="rId14" Type="http://schemas.openxmlformats.org/officeDocument/2006/relationships/tags" Target="../tags/tag1159.xml"/><Relationship Id="rId137" Type="http://schemas.openxmlformats.org/officeDocument/2006/relationships/tags" Target="../tags/tag1282.xml"/><Relationship Id="rId136" Type="http://schemas.openxmlformats.org/officeDocument/2006/relationships/tags" Target="../tags/tag1281.xml"/><Relationship Id="rId135" Type="http://schemas.openxmlformats.org/officeDocument/2006/relationships/tags" Target="../tags/tag1280.xml"/><Relationship Id="rId134" Type="http://schemas.openxmlformats.org/officeDocument/2006/relationships/tags" Target="../tags/tag1279.xml"/><Relationship Id="rId133" Type="http://schemas.openxmlformats.org/officeDocument/2006/relationships/tags" Target="../tags/tag1278.xml"/><Relationship Id="rId132" Type="http://schemas.openxmlformats.org/officeDocument/2006/relationships/tags" Target="../tags/tag1277.xml"/><Relationship Id="rId131" Type="http://schemas.openxmlformats.org/officeDocument/2006/relationships/tags" Target="../tags/tag1276.xml"/><Relationship Id="rId130" Type="http://schemas.openxmlformats.org/officeDocument/2006/relationships/tags" Target="../tags/tag1275.xml"/><Relationship Id="rId13" Type="http://schemas.openxmlformats.org/officeDocument/2006/relationships/tags" Target="../tags/tag1158.xml"/><Relationship Id="rId129" Type="http://schemas.openxmlformats.org/officeDocument/2006/relationships/tags" Target="../tags/tag1274.xml"/><Relationship Id="rId128" Type="http://schemas.openxmlformats.org/officeDocument/2006/relationships/tags" Target="../tags/tag1273.xml"/><Relationship Id="rId127" Type="http://schemas.openxmlformats.org/officeDocument/2006/relationships/tags" Target="../tags/tag1272.xml"/><Relationship Id="rId126" Type="http://schemas.openxmlformats.org/officeDocument/2006/relationships/tags" Target="../tags/tag1271.xml"/><Relationship Id="rId125" Type="http://schemas.openxmlformats.org/officeDocument/2006/relationships/tags" Target="../tags/tag1270.xml"/><Relationship Id="rId124" Type="http://schemas.openxmlformats.org/officeDocument/2006/relationships/tags" Target="../tags/tag1269.xml"/><Relationship Id="rId123" Type="http://schemas.openxmlformats.org/officeDocument/2006/relationships/tags" Target="../tags/tag1268.xml"/><Relationship Id="rId122" Type="http://schemas.openxmlformats.org/officeDocument/2006/relationships/tags" Target="../tags/tag1267.xml"/><Relationship Id="rId121" Type="http://schemas.openxmlformats.org/officeDocument/2006/relationships/tags" Target="../tags/tag1266.xml"/><Relationship Id="rId120" Type="http://schemas.openxmlformats.org/officeDocument/2006/relationships/tags" Target="../tags/tag1265.xml"/><Relationship Id="rId12" Type="http://schemas.openxmlformats.org/officeDocument/2006/relationships/tags" Target="../tags/tag1157.xml"/><Relationship Id="rId119" Type="http://schemas.openxmlformats.org/officeDocument/2006/relationships/tags" Target="../tags/tag1264.xml"/><Relationship Id="rId118" Type="http://schemas.openxmlformats.org/officeDocument/2006/relationships/tags" Target="../tags/tag1263.xml"/><Relationship Id="rId117" Type="http://schemas.openxmlformats.org/officeDocument/2006/relationships/tags" Target="../tags/tag1262.xml"/><Relationship Id="rId116" Type="http://schemas.openxmlformats.org/officeDocument/2006/relationships/tags" Target="../tags/tag1261.xml"/><Relationship Id="rId115" Type="http://schemas.openxmlformats.org/officeDocument/2006/relationships/tags" Target="../tags/tag1260.xml"/><Relationship Id="rId114" Type="http://schemas.openxmlformats.org/officeDocument/2006/relationships/tags" Target="../tags/tag1259.xml"/><Relationship Id="rId113" Type="http://schemas.openxmlformats.org/officeDocument/2006/relationships/tags" Target="../tags/tag1258.xml"/><Relationship Id="rId112" Type="http://schemas.openxmlformats.org/officeDocument/2006/relationships/tags" Target="../tags/tag1257.xml"/><Relationship Id="rId111" Type="http://schemas.openxmlformats.org/officeDocument/2006/relationships/tags" Target="../tags/tag1256.xml"/><Relationship Id="rId110" Type="http://schemas.openxmlformats.org/officeDocument/2006/relationships/tags" Target="../tags/tag1255.xml"/><Relationship Id="rId11" Type="http://schemas.openxmlformats.org/officeDocument/2006/relationships/tags" Target="../tags/tag1156.xml"/><Relationship Id="rId109" Type="http://schemas.openxmlformats.org/officeDocument/2006/relationships/tags" Target="../tags/tag1254.xml"/><Relationship Id="rId108" Type="http://schemas.openxmlformats.org/officeDocument/2006/relationships/tags" Target="../tags/tag1253.xml"/><Relationship Id="rId107" Type="http://schemas.openxmlformats.org/officeDocument/2006/relationships/tags" Target="../tags/tag1252.xml"/><Relationship Id="rId106" Type="http://schemas.openxmlformats.org/officeDocument/2006/relationships/tags" Target="../tags/tag1251.xml"/><Relationship Id="rId105" Type="http://schemas.openxmlformats.org/officeDocument/2006/relationships/tags" Target="../tags/tag1250.xml"/><Relationship Id="rId104" Type="http://schemas.openxmlformats.org/officeDocument/2006/relationships/tags" Target="../tags/tag1249.xml"/><Relationship Id="rId103" Type="http://schemas.openxmlformats.org/officeDocument/2006/relationships/tags" Target="../tags/tag1248.xml"/><Relationship Id="rId102" Type="http://schemas.openxmlformats.org/officeDocument/2006/relationships/tags" Target="../tags/tag1247.xml"/><Relationship Id="rId101" Type="http://schemas.openxmlformats.org/officeDocument/2006/relationships/tags" Target="../tags/tag1246.xml"/><Relationship Id="rId100" Type="http://schemas.openxmlformats.org/officeDocument/2006/relationships/tags" Target="../tags/tag1245.xml"/><Relationship Id="rId10" Type="http://schemas.openxmlformats.org/officeDocument/2006/relationships/tags" Target="../tags/tag1155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9" Type="http://schemas.openxmlformats.org/officeDocument/2006/relationships/tags" Target="../tags/tag1380.xml"/><Relationship Id="rId98" Type="http://schemas.openxmlformats.org/officeDocument/2006/relationships/tags" Target="../tags/tag1379.xml"/><Relationship Id="rId97" Type="http://schemas.openxmlformats.org/officeDocument/2006/relationships/tags" Target="../tags/tag1378.xml"/><Relationship Id="rId96" Type="http://schemas.openxmlformats.org/officeDocument/2006/relationships/tags" Target="../tags/tag1377.xml"/><Relationship Id="rId95" Type="http://schemas.openxmlformats.org/officeDocument/2006/relationships/tags" Target="../tags/tag1376.xml"/><Relationship Id="rId94" Type="http://schemas.openxmlformats.org/officeDocument/2006/relationships/tags" Target="../tags/tag1375.xml"/><Relationship Id="rId93" Type="http://schemas.openxmlformats.org/officeDocument/2006/relationships/tags" Target="../tags/tag1374.xml"/><Relationship Id="rId92" Type="http://schemas.openxmlformats.org/officeDocument/2006/relationships/tags" Target="../tags/tag1373.xml"/><Relationship Id="rId91" Type="http://schemas.openxmlformats.org/officeDocument/2006/relationships/tags" Target="../tags/tag1372.xml"/><Relationship Id="rId90" Type="http://schemas.openxmlformats.org/officeDocument/2006/relationships/tags" Target="../tags/tag1371.xml"/><Relationship Id="rId9" Type="http://schemas.openxmlformats.org/officeDocument/2006/relationships/tags" Target="../tags/tag1290.xml"/><Relationship Id="rId89" Type="http://schemas.openxmlformats.org/officeDocument/2006/relationships/tags" Target="../tags/tag1370.xml"/><Relationship Id="rId88" Type="http://schemas.openxmlformats.org/officeDocument/2006/relationships/tags" Target="../tags/tag1369.xml"/><Relationship Id="rId87" Type="http://schemas.openxmlformats.org/officeDocument/2006/relationships/tags" Target="../tags/tag1368.xml"/><Relationship Id="rId86" Type="http://schemas.openxmlformats.org/officeDocument/2006/relationships/tags" Target="../tags/tag1367.xml"/><Relationship Id="rId85" Type="http://schemas.openxmlformats.org/officeDocument/2006/relationships/tags" Target="../tags/tag1366.xml"/><Relationship Id="rId84" Type="http://schemas.openxmlformats.org/officeDocument/2006/relationships/tags" Target="../tags/tag1365.xml"/><Relationship Id="rId83" Type="http://schemas.openxmlformats.org/officeDocument/2006/relationships/tags" Target="../tags/tag1364.xml"/><Relationship Id="rId82" Type="http://schemas.openxmlformats.org/officeDocument/2006/relationships/tags" Target="../tags/tag1363.xml"/><Relationship Id="rId81" Type="http://schemas.openxmlformats.org/officeDocument/2006/relationships/tags" Target="../tags/tag1362.xml"/><Relationship Id="rId80" Type="http://schemas.openxmlformats.org/officeDocument/2006/relationships/tags" Target="../tags/tag1361.xml"/><Relationship Id="rId8" Type="http://schemas.openxmlformats.org/officeDocument/2006/relationships/tags" Target="../tags/tag1289.xml"/><Relationship Id="rId79" Type="http://schemas.openxmlformats.org/officeDocument/2006/relationships/tags" Target="../tags/tag1360.xml"/><Relationship Id="rId78" Type="http://schemas.openxmlformats.org/officeDocument/2006/relationships/tags" Target="../tags/tag1359.xml"/><Relationship Id="rId77" Type="http://schemas.openxmlformats.org/officeDocument/2006/relationships/tags" Target="../tags/tag1358.xml"/><Relationship Id="rId76" Type="http://schemas.openxmlformats.org/officeDocument/2006/relationships/tags" Target="../tags/tag1357.xml"/><Relationship Id="rId75" Type="http://schemas.openxmlformats.org/officeDocument/2006/relationships/tags" Target="../tags/tag1356.xml"/><Relationship Id="rId74" Type="http://schemas.openxmlformats.org/officeDocument/2006/relationships/tags" Target="../tags/tag1355.xml"/><Relationship Id="rId73" Type="http://schemas.openxmlformats.org/officeDocument/2006/relationships/tags" Target="../tags/tag1354.xml"/><Relationship Id="rId72" Type="http://schemas.openxmlformats.org/officeDocument/2006/relationships/tags" Target="../tags/tag1353.xml"/><Relationship Id="rId71" Type="http://schemas.openxmlformats.org/officeDocument/2006/relationships/tags" Target="../tags/tag1352.xml"/><Relationship Id="rId70" Type="http://schemas.openxmlformats.org/officeDocument/2006/relationships/tags" Target="../tags/tag1351.xml"/><Relationship Id="rId7" Type="http://schemas.openxmlformats.org/officeDocument/2006/relationships/tags" Target="../tags/tag1288.xml"/><Relationship Id="rId69" Type="http://schemas.openxmlformats.org/officeDocument/2006/relationships/tags" Target="../tags/tag1350.xml"/><Relationship Id="rId68" Type="http://schemas.openxmlformats.org/officeDocument/2006/relationships/tags" Target="../tags/tag1349.xml"/><Relationship Id="rId67" Type="http://schemas.openxmlformats.org/officeDocument/2006/relationships/tags" Target="../tags/tag1348.xml"/><Relationship Id="rId66" Type="http://schemas.openxmlformats.org/officeDocument/2006/relationships/tags" Target="../tags/tag1347.xml"/><Relationship Id="rId65" Type="http://schemas.openxmlformats.org/officeDocument/2006/relationships/tags" Target="../tags/tag1346.xml"/><Relationship Id="rId64" Type="http://schemas.openxmlformats.org/officeDocument/2006/relationships/tags" Target="../tags/tag1345.xml"/><Relationship Id="rId63" Type="http://schemas.openxmlformats.org/officeDocument/2006/relationships/tags" Target="../tags/tag1344.xml"/><Relationship Id="rId62" Type="http://schemas.openxmlformats.org/officeDocument/2006/relationships/tags" Target="../tags/tag1343.xml"/><Relationship Id="rId61" Type="http://schemas.openxmlformats.org/officeDocument/2006/relationships/tags" Target="../tags/tag1342.xml"/><Relationship Id="rId60" Type="http://schemas.openxmlformats.org/officeDocument/2006/relationships/tags" Target="../tags/tag1341.xml"/><Relationship Id="rId6" Type="http://schemas.openxmlformats.org/officeDocument/2006/relationships/tags" Target="../tags/tag1287.xml"/><Relationship Id="rId59" Type="http://schemas.openxmlformats.org/officeDocument/2006/relationships/tags" Target="../tags/tag1340.xml"/><Relationship Id="rId58" Type="http://schemas.openxmlformats.org/officeDocument/2006/relationships/tags" Target="../tags/tag1339.xml"/><Relationship Id="rId57" Type="http://schemas.openxmlformats.org/officeDocument/2006/relationships/tags" Target="../tags/tag1338.xml"/><Relationship Id="rId56" Type="http://schemas.openxmlformats.org/officeDocument/2006/relationships/tags" Target="../tags/tag1337.xml"/><Relationship Id="rId55" Type="http://schemas.openxmlformats.org/officeDocument/2006/relationships/tags" Target="../tags/tag1336.xml"/><Relationship Id="rId54" Type="http://schemas.openxmlformats.org/officeDocument/2006/relationships/tags" Target="../tags/tag1335.xml"/><Relationship Id="rId53" Type="http://schemas.openxmlformats.org/officeDocument/2006/relationships/tags" Target="../tags/tag1334.xml"/><Relationship Id="rId52" Type="http://schemas.openxmlformats.org/officeDocument/2006/relationships/tags" Target="../tags/tag1333.xml"/><Relationship Id="rId51" Type="http://schemas.openxmlformats.org/officeDocument/2006/relationships/tags" Target="../tags/tag1332.xml"/><Relationship Id="rId50" Type="http://schemas.openxmlformats.org/officeDocument/2006/relationships/tags" Target="../tags/tag1331.xml"/><Relationship Id="rId5" Type="http://schemas.openxmlformats.org/officeDocument/2006/relationships/tags" Target="../tags/tag1286.xml"/><Relationship Id="rId49" Type="http://schemas.openxmlformats.org/officeDocument/2006/relationships/tags" Target="../tags/tag1330.xml"/><Relationship Id="rId48" Type="http://schemas.openxmlformats.org/officeDocument/2006/relationships/tags" Target="../tags/tag1329.xml"/><Relationship Id="rId47" Type="http://schemas.openxmlformats.org/officeDocument/2006/relationships/tags" Target="../tags/tag1328.xml"/><Relationship Id="rId46" Type="http://schemas.openxmlformats.org/officeDocument/2006/relationships/tags" Target="../tags/tag1327.xml"/><Relationship Id="rId45" Type="http://schemas.openxmlformats.org/officeDocument/2006/relationships/tags" Target="../tags/tag1326.xml"/><Relationship Id="rId44" Type="http://schemas.openxmlformats.org/officeDocument/2006/relationships/tags" Target="../tags/tag1325.xml"/><Relationship Id="rId43" Type="http://schemas.openxmlformats.org/officeDocument/2006/relationships/tags" Target="../tags/tag1324.xml"/><Relationship Id="rId42" Type="http://schemas.openxmlformats.org/officeDocument/2006/relationships/tags" Target="../tags/tag1323.xml"/><Relationship Id="rId41" Type="http://schemas.openxmlformats.org/officeDocument/2006/relationships/tags" Target="../tags/tag1322.xml"/><Relationship Id="rId40" Type="http://schemas.openxmlformats.org/officeDocument/2006/relationships/tags" Target="../tags/tag1321.xml"/><Relationship Id="rId4" Type="http://schemas.openxmlformats.org/officeDocument/2006/relationships/tags" Target="../tags/tag1285.xml"/><Relationship Id="rId39" Type="http://schemas.openxmlformats.org/officeDocument/2006/relationships/tags" Target="../tags/tag1320.xml"/><Relationship Id="rId38" Type="http://schemas.openxmlformats.org/officeDocument/2006/relationships/tags" Target="../tags/tag1319.xml"/><Relationship Id="rId37" Type="http://schemas.openxmlformats.org/officeDocument/2006/relationships/tags" Target="../tags/tag1318.xml"/><Relationship Id="rId36" Type="http://schemas.openxmlformats.org/officeDocument/2006/relationships/tags" Target="../tags/tag1317.xml"/><Relationship Id="rId35" Type="http://schemas.openxmlformats.org/officeDocument/2006/relationships/tags" Target="../tags/tag1316.xml"/><Relationship Id="rId34" Type="http://schemas.openxmlformats.org/officeDocument/2006/relationships/tags" Target="../tags/tag1315.xml"/><Relationship Id="rId33" Type="http://schemas.openxmlformats.org/officeDocument/2006/relationships/tags" Target="../tags/tag1314.xml"/><Relationship Id="rId32" Type="http://schemas.openxmlformats.org/officeDocument/2006/relationships/tags" Target="../tags/tag1313.xml"/><Relationship Id="rId31" Type="http://schemas.openxmlformats.org/officeDocument/2006/relationships/tags" Target="../tags/tag1312.xml"/><Relationship Id="rId30" Type="http://schemas.openxmlformats.org/officeDocument/2006/relationships/tags" Target="../tags/tag1311.xml"/><Relationship Id="rId3" Type="http://schemas.openxmlformats.org/officeDocument/2006/relationships/tags" Target="../tags/tag1284.xml"/><Relationship Id="rId29" Type="http://schemas.openxmlformats.org/officeDocument/2006/relationships/tags" Target="../tags/tag1310.xml"/><Relationship Id="rId28" Type="http://schemas.openxmlformats.org/officeDocument/2006/relationships/tags" Target="../tags/tag1309.xml"/><Relationship Id="rId27" Type="http://schemas.openxmlformats.org/officeDocument/2006/relationships/tags" Target="../tags/tag1308.xml"/><Relationship Id="rId26" Type="http://schemas.openxmlformats.org/officeDocument/2006/relationships/tags" Target="../tags/tag1307.xml"/><Relationship Id="rId25" Type="http://schemas.openxmlformats.org/officeDocument/2006/relationships/tags" Target="../tags/tag1306.xml"/><Relationship Id="rId24" Type="http://schemas.openxmlformats.org/officeDocument/2006/relationships/tags" Target="../tags/tag1305.xml"/><Relationship Id="rId23" Type="http://schemas.openxmlformats.org/officeDocument/2006/relationships/tags" Target="../tags/tag1304.xml"/><Relationship Id="rId22" Type="http://schemas.openxmlformats.org/officeDocument/2006/relationships/tags" Target="../tags/tag1303.xml"/><Relationship Id="rId21" Type="http://schemas.openxmlformats.org/officeDocument/2006/relationships/tags" Target="../tags/tag1302.xml"/><Relationship Id="rId20" Type="http://schemas.openxmlformats.org/officeDocument/2006/relationships/tags" Target="../tags/tag1301.xml"/><Relationship Id="rId2" Type="http://schemas.openxmlformats.org/officeDocument/2006/relationships/tags" Target="../tags/tag1283.xml"/><Relationship Id="rId19" Type="http://schemas.openxmlformats.org/officeDocument/2006/relationships/tags" Target="../tags/tag1300.xml"/><Relationship Id="rId18" Type="http://schemas.openxmlformats.org/officeDocument/2006/relationships/tags" Target="../tags/tag1299.xml"/><Relationship Id="rId17" Type="http://schemas.openxmlformats.org/officeDocument/2006/relationships/tags" Target="../tags/tag1298.xml"/><Relationship Id="rId16" Type="http://schemas.openxmlformats.org/officeDocument/2006/relationships/tags" Target="../tags/tag1297.xml"/><Relationship Id="rId15" Type="http://schemas.openxmlformats.org/officeDocument/2006/relationships/tags" Target="../tags/tag1296.xml"/><Relationship Id="rId14" Type="http://schemas.openxmlformats.org/officeDocument/2006/relationships/tags" Target="../tags/tag1295.xml"/><Relationship Id="rId135" Type="http://schemas.openxmlformats.org/officeDocument/2006/relationships/tags" Target="../tags/tag1416.xml"/><Relationship Id="rId134" Type="http://schemas.openxmlformats.org/officeDocument/2006/relationships/tags" Target="../tags/tag1415.xml"/><Relationship Id="rId133" Type="http://schemas.openxmlformats.org/officeDocument/2006/relationships/tags" Target="../tags/tag1414.xml"/><Relationship Id="rId132" Type="http://schemas.openxmlformats.org/officeDocument/2006/relationships/tags" Target="../tags/tag1413.xml"/><Relationship Id="rId131" Type="http://schemas.openxmlformats.org/officeDocument/2006/relationships/tags" Target="../tags/tag1412.xml"/><Relationship Id="rId130" Type="http://schemas.openxmlformats.org/officeDocument/2006/relationships/tags" Target="../tags/tag1411.xml"/><Relationship Id="rId13" Type="http://schemas.openxmlformats.org/officeDocument/2006/relationships/tags" Target="../tags/tag1294.xml"/><Relationship Id="rId129" Type="http://schemas.openxmlformats.org/officeDocument/2006/relationships/tags" Target="../tags/tag1410.xml"/><Relationship Id="rId128" Type="http://schemas.openxmlformats.org/officeDocument/2006/relationships/tags" Target="../tags/tag1409.xml"/><Relationship Id="rId127" Type="http://schemas.openxmlformats.org/officeDocument/2006/relationships/tags" Target="../tags/tag1408.xml"/><Relationship Id="rId126" Type="http://schemas.openxmlformats.org/officeDocument/2006/relationships/tags" Target="../tags/tag1407.xml"/><Relationship Id="rId125" Type="http://schemas.openxmlformats.org/officeDocument/2006/relationships/tags" Target="../tags/tag1406.xml"/><Relationship Id="rId124" Type="http://schemas.openxmlformats.org/officeDocument/2006/relationships/tags" Target="../tags/tag1405.xml"/><Relationship Id="rId123" Type="http://schemas.openxmlformats.org/officeDocument/2006/relationships/tags" Target="../tags/tag1404.xml"/><Relationship Id="rId122" Type="http://schemas.openxmlformats.org/officeDocument/2006/relationships/tags" Target="../tags/tag1403.xml"/><Relationship Id="rId121" Type="http://schemas.openxmlformats.org/officeDocument/2006/relationships/tags" Target="../tags/tag1402.xml"/><Relationship Id="rId120" Type="http://schemas.openxmlformats.org/officeDocument/2006/relationships/tags" Target="../tags/tag1401.xml"/><Relationship Id="rId12" Type="http://schemas.openxmlformats.org/officeDocument/2006/relationships/tags" Target="../tags/tag1293.xml"/><Relationship Id="rId119" Type="http://schemas.openxmlformats.org/officeDocument/2006/relationships/tags" Target="../tags/tag1400.xml"/><Relationship Id="rId118" Type="http://schemas.openxmlformats.org/officeDocument/2006/relationships/tags" Target="../tags/tag1399.xml"/><Relationship Id="rId117" Type="http://schemas.openxmlformats.org/officeDocument/2006/relationships/tags" Target="../tags/tag1398.xml"/><Relationship Id="rId116" Type="http://schemas.openxmlformats.org/officeDocument/2006/relationships/tags" Target="../tags/tag1397.xml"/><Relationship Id="rId115" Type="http://schemas.openxmlformats.org/officeDocument/2006/relationships/tags" Target="../tags/tag1396.xml"/><Relationship Id="rId114" Type="http://schemas.openxmlformats.org/officeDocument/2006/relationships/tags" Target="../tags/tag1395.xml"/><Relationship Id="rId113" Type="http://schemas.openxmlformats.org/officeDocument/2006/relationships/tags" Target="../tags/tag1394.xml"/><Relationship Id="rId112" Type="http://schemas.openxmlformats.org/officeDocument/2006/relationships/tags" Target="../tags/tag1393.xml"/><Relationship Id="rId111" Type="http://schemas.openxmlformats.org/officeDocument/2006/relationships/tags" Target="../tags/tag1392.xml"/><Relationship Id="rId110" Type="http://schemas.openxmlformats.org/officeDocument/2006/relationships/tags" Target="../tags/tag1391.xml"/><Relationship Id="rId11" Type="http://schemas.openxmlformats.org/officeDocument/2006/relationships/tags" Target="../tags/tag1292.xml"/><Relationship Id="rId109" Type="http://schemas.openxmlformats.org/officeDocument/2006/relationships/tags" Target="../tags/tag1390.xml"/><Relationship Id="rId108" Type="http://schemas.openxmlformats.org/officeDocument/2006/relationships/tags" Target="../tags/tag1389.xml"/><Relationship Id="rId107" Type="http://schemas.openxmlformats.org/officeDocument/2006/relationships/tags" Target="../tags/tag1388.xml"/><Relationship Id="rId106" Type="http://schemas.openxmlformats.org/officeDocument/2006/relationships/tags" Target="../tags/tag1387.xml"/><Relationship Id="rId105" Type="http://schemas.openxmlformats.org/officeDocument/2006/relationships/tags" Target="../tags/tag1386.xml"/><Relationship Id="rId104" Type="http://schemas.openxmlformats.org/officeDocument/2006/relationships/tags" Target="../tags/tag1385.xml"/><Relationship Id="rId103" Type="http://schemas.openxmlformats.org/officeDocument/2006/relationships/tags" Target="../tags/tag1384.xml"/><Relationship Id="rId102" Type="http://schemas.openxmlformats.org/officeDocument/2006/relationships/tags" Target="../tags/tag1383.xml"/><Relationship Id="rId101" Type="http://schemas.openxmlformats.org/officeDocument/2006/relationships/tags" Target="../tags/tag1382.xml"/><Relationship Id="rId100" Type="http://schemas.openxmlformats.org/officeDocument/2006/relationships/tags" Target="../tags/tag1381.xml"/><Relationship Id="rId10" Type="http://schemas.openxmlformats.org/officeDocument/2006/relationships/tags" Target="../tags/tag1291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9" Type="http://schemas.openxmlformats.org/officeDocument/2006/relationships/tags" Target="../tags/tag1514.xml"/><Relationship Id="rId98" Type="http://schemas.openxmlformats.org/officeDocument/2006/relationships/tags" Target="../tags/tag1513.xml"/><Relationship Id="rId97" Type="http://schemas.openxmlformats.org/officeDocument/2006/relationships/tags" Target="../tags/tag1512.xml"/><Relationship Id="rId96" Type="http://schemas.openxmlformats.org/officeDocument/2006/relationships/tags" Target="../tags/tag1511.xml"/><Relationship Id="rId95" Type="http://schemas.openxmlformats.org/officeDocument/2006/relationships/tags" Target="../tags/tag1510.xml"/><Relationship Id="rId94" Type="http://schemas.openxmlformats.org/officeDocument/2006/relationships/tags" Target="../tags/tag1509.xml"/><Relationship Id="rId93" Type="http://schemas.openxmlformats.org/officeDocument/2006/relationships/tags" Target="../tags/tag1508.xml"/><Relationship Id="rId92" Type="http://schemas.openxmlformats.org/officeDocument/2006/relationships/tags" Target="../tags/tag1507.xml"/><Relationship Id="rId91" Type="http://schemas.openxmlformats.org/officeDocument/2006/relationships/tags" Target="../tags/tag1506.xml"/><Relationship Id="rId90" Type="http://schemas.openxmlformats.org/officeDocument/2006/relationships/tags" Target="../tags/tag1505.xml"/><Relationship Id="rId9" Type="http://schemas.openxmlformats.org/officeDocument/2006/relationships/tags" Target="../tags/tag1424.xml"/><Relationship Id="rId89" Type="http://schemas.openxmlformats.org/officeDocument/2006/relationships/tags" Target="../tags/tag1504.xml"/><Relationship Id="rId88" Type="http://schemas.openxmlformats.org/officeDocument/2006/relationships/tags" Target="../tags/tag1503.xml"/><Relationship Id="rId87" Type="http://schemas.openxmlformats.org/officeDocument/2006/relationships/tags" Target="../tags/tag1502.xml"/><Relationship Id="rId86" Type="http://schemas.openxmlformats.org/officeDocument/2006/relationships/tags" Target="../tags/tag1501.xml"/><Relationship Id="rId85" Type="http://schemas.openxmlformats.org/officeDocument/2006/relationships/tags" Target="../tags/tag1500.xml"/><Relationship Id="rId84" Type="http://schemas.openxmlformats.org/officeDocument/2006/relationships/tags" Target="../tags/tag1499.xml"/><Relationship Id="rId83" Type="http://schemas.openxmlformats.org/officeDocument/2006/relationships/tags" Target="../tags/tag1498.xml"/><Relationship Id="rId82" Type="http://schemas.openxmlformats.org/officeDocument/2006/relationships/tags" Target="../tags/tag1497.xml"/><Relationship Id="rId81" Type="http://schemas.openxmlformats.org/officeDocument/2006/relationships/tags" Target="../tags/tag1496.xml"/><Relationship Id="rId80" Type="http://schemas.openxmlformats.org/officeDocument/2006/relationships/tags" Target="../tags/tag1495.xml"/><Relationship Id="rId8" Type="http://schemas.openxmlformats.org/officeDocument/2006/relationships/tags" Target="../tags/tag1423.xml"/><Relationship Id="rId79" Type="http://schemas.openxmlformats.org/officeDocument/2006/relationships/tags" Target="../tags/tag1494.xml"/><Relationship Id="rId78" Type="http://schemas.openxmlformats.org/officeDocument/2006/relationships/tags" Target="../tags/tag1493.xml"/><Relationship Id="rId77" Type="http://schemas.openxmlformats.org/officeDocument/2006/relationships/tags" Target="../tags/tag1492.xml"/><Relationship Id="rId76" Type="http://schemas.openxmlformats.org/officeDocument/2006/relationships/tags" Target="../tags/tag1491.xml"/><Relationship Id="rId75" Type="http://schemas.openxmlformats.org/officeDocument/2006/relationships/tags" Target="../tags/tag1490.xml"/><Relationship Id="rId74" Type="http://schemas.openxmlformats.org/officeDocument/2006/relationships/tags" Target="../tags/tag1489.xml"/><Relationship Id="rId73" Type="http://schemas.openxmlformats.org/officeDocument/2006/relationships/tags" Target="../tags/tag1488.xml"/><Relationship Id="rId72" Type="http://schemas.openxmlformats.org/officeDocument/2006/relationships/tags" Target="../tags/tag1487.xml"/><Relationship Id="rId71" Type="http://schemas.openxmlformats.org/officeDocument/2006/relationships/tags" Target="../tags/tag1486.xml"/><Relationship Id="rId70" Type="http://schemas.openxmlformats.org/officeDocument/2006/relationships/tags" Target="../tags/tag1485.xml"/><Relationship Id="rId7" Type="http://schemas.openxmlformats.org/officeDocument/2006/relationships/tags" Target="../tags/tag1422.xml"/><Relationship Id="rId69" Type="http://schemas.openxmlformats.org/officeDocument/2006/relationships/tags" Target="../tags/tag1484.xml"/><Relationship Id="rId68" Type="http://schemas.openxmlformats.org/officeDocument/2006/relationships/tags" Target="../tags/tag1483.xml"/><Relationship Id="rId67" Type="http://schemas.openxmlformats.org/officeDocument/2006/relationships/tags" Target="../tags/tag1482.xml"/><Relationship Id="rId66" Type="http://schemas.openxmlformats.org/officeDocument/2006/relationships/tags" Target="../tags/tag1481.xml"/><Relationship Id="rId65" Type="http://schemas.openxmlformats.org/officeDocument/2006/relationships/tags" Target="../tags/tag1480.xml"/><Relationship Id="rId64" Type="http://schemas.openxmlformats.org/officeDocument/2006/relationships/tags" Target="../tags/tag1479.xml"/><Relationship Id="rId63" Type="http://schemas.openxmlformats.org/officeDocument/2006/relationships/tags" Target="../tags/tag1478.xml"/><Relationship Id="rId62" Type="http://schemas.openxmlformats.org/officeDocument/2006/relationships/tags" Target="../tags/tag1477.xml"/><Relationship Id="rId61" Type="http://schemas.openxmlformats.org/officeDocument/2006/relationships/tags" Target="../tags/tag1476.xml"/><Relationship Id="rId60" Type="http://schemas.openxmlformats.org/officeDocument/2006/relationships/tags" Target="../tags/tag1475.xml"/><Relationship Id="rId6" Type="http://schemas.openxmlformats.org/officeDocument/2006/relationships/tags" Target="../tags/tag1421.xml"/><Relationship Id="rId59" Type="http://schemas.openxmlformats.org/officeDocument/2006/relationships/tags" Target="../tags/tag1474.xml"/><Relationship Id="rId58" Type="http://schemas.openxmlformats.org/officeDocument/2006/relationships/tags" Target="../tags/tag1473.xml"/><Relationship Id="rId57" Type="http://schemas.openxmlformats.org/officeDocument/2006/relationships/tags" Target="../tags/tag1472.xml"/><Relationship Id="rId56" Type="http://schemas.openxmlformats.org/officeDocument/2006/relationships/tags" Target="../tags/tag1471.xml"/><Relationship Id="rId55" Type="http://schemas.openxmlformats.org/officeDocument/2006/relationships/tags" Target="../tags/tag1470.xml"/><Relationship Id="rId54" Type="http://schemas.openxmlformats.org/officeDocument/2006/relationships/tags" Target="../tags/tag1469.xml"/><Relationship Id="rId53" Type="http://schemas.openxmlformats.org/officeDocument/2006/relationships/tags" Target="../tags/tag1468.xml"/><Relationship Id="rId52" Type="http://schemas.openxmlformats.org/officeDocument/2006/relationships/tags" Target="../tags/tag1467.xml"/><Relationship Id="rId51" Type="http://schemas.openxmlformats.org/officeDocument/2006/relationships/tags" Target="../tags/tag1466.xml"/><Relationship Id="rId50" Type="http://schemas.openxmlformats.org/officeDocument/2006/relationships/tags" Target="../tags/tag1465.xml"/><Relationship Id="rId5" Type="http://schemas.openxmlformats.org/officeDocument/2006/relationships/tags" Target="../tags/tag1420.xml"/><Relationship Id="rId49" Type="http://schemas.openxmlformats.org/officeDocument/2006/relationships/tags" Target="../tags/tag1464.xml"/><Relationship Id="rId48" Type="http://schemas.openxmlformats.org/officeDocument/2006/relationships/tags" Target="../tags/tag1463.xml"/><Relationship Id="rId47" Type="http://schemas.openxmlformats.org/officeDocument/2006/relationships/tags" Target="../tags/tag1462.xml"/><Relationship Id="rId46" Type="http://schemas.openxmlformats.org/officeDocument/2006/relationships/tags" Target="../tags/tag1461.xml"/><Relationship Id="rId45" Type="http://schemas.openxmlformats.org/officeDocument/2006/relationships/tags" Target="../tags/tag1460.xml"/><Relationship Id="rId44" Type="http://schemas.openxmlformats.org/officeDocument/2006/relationships/tags" Target="../tags/tag1459.xml"/><Relationship Id="rId43" Type="http://schemas.openxmlformats.org/officeDocument/2006/relationships/tags" Target="../tags/tag1458.xml"/><Relationship Id="rId42" Type="http://schemas.openxmlformats.org/officeDocument/2006/relationships/tags" Target="../tags/tag1457.xml"/><Relationship Id="rId41" Type="http://schemas.openxmlformats.org/officeDocument/2006/relationships/tags" Target="../tags/tag1456.xml"/><Relationship Id="rId40" Type="http://schemas.openxmlformats.org/officeDocument/2006/relationships/tags" Target="../tags/tag1455.xml"/><Relationship Id="rId4" Type="http://schemas.openxmlformats.org/officeDocument/2006/relationships/tags" Target="../tags/tag1419.xml"/><Relationship Id="rId39" Type="http://schemas.openxmlformats.org/officeDocument/2006/relationships/tags" Target="../tags/tag1454.xml"/><Relationship Id="rId38" Type="http://schemas.openxmlformats.org/officeDocument/2006/relationships/tags" Target="../tags/tag1453.xml"/><Relationship Id="rId37" Type="http://schemas.openxmlformats.org/officeDocument/2006/relationships/tags" Target="../tags/tag1452.xml"/><Relationship Id="rId36" Type="http://schemas.openxmlformats.org/officeDocument/2006/relationships/tags" Target="../tags/tag1451.xml"/><Relationship Id="rId35" Type="http://schemas.openxmlformats.org/officeDocument/2006/relationships/tags" Target="../tags/tag1450.xml"/><Relationship Id="rId34" Type="http://schemas.openxmlformats.org/officeDocument/2006/relationships/tags" Target="../tags/tag1449.xml"/><Relationship Id="rId33" Type="http://schemas.openxmlformats.org/officeDocument/2006/relationships/tags" Target="../tags/tag1448.xml"/><Relationship Id="rId32" Type="http://schemas.openxmlformats.org/officeDocument/2006/relationships/tags" Target="../tags/tag1447.xml"/><Relationship Id="rId31" Type="http://schemas.openxmlformats.org/officeDocument/2006/relationships/tags" Target="../tags/tag1446.xml"/><Relationship Id="rId30" Type="http://schemas.openxmlformats.org/officeDocument/2006/relationships/tags" Target="../tags/tag1445.xml"/><Relationship Id="rId3" Type="http://schemas.openxmlformats.org/officeDocument/2006/relationships/tags" Target="../tags/tag1418.xml"/><Relationship Id="rId29" Type="http://schemas.openxmlformats.org/officeDocument/2006/relationships/tags" Target="../tags/tag1444.xml"/><Relationship Id="rId28" Type="http://schemas.openxmlformats.org/officeDocument/2006/relationships/tags" Target="../tags/tag1443.xml"/><Relationship Id="rId27" Type="http://schemas.openxmlformats.org/officeDocument/2006/relationships/tags" Target="../tags/tag1442.xml"/><Relationship Id="rId26" Type="http://schemas.openxmlformats.org/officeDocument/2006/relationships/tags" Target="../tags/tag1441.xml"/><Relationship Id="rId25" Type="http://schemas.openxmlformats.org/officeDocument/2006/relationships/tags" Target="../tags/tag1440.xml"/><Relationship Id="rId24" Type="http://schemas.openxmlformats.org/officeDocument/2006/relationships/tags" Target="../tags/tag1439.xml"/><Relationship Id="rId23" Type="http://schemas.openxmlformats.org/officeDocument/2006/relationships/tags" Target="../tags/tag1438.xml"/><Relationship Id="rId22" Type="http://schemas.openxmlformats.org/officeDocument/2006/relationships/tags" Target="../tags/tag1437.xml"/><Relationship Id="rId21" Type="http://schemas.openxmlformats.org/officeDocument/2006/relationships/tags" Target="../tags/tag1436.xml"/><Relationship Id="rId20" Type="http://schemas.openxmlformats.org/officeDocument/2006/relationships/tags" Target="../tags/tag1435.xml"/><Relationship Id="rId2" Type="http://schemas.openxmlformats.org/officeDocument/2006/relationships/tags" Target="../tags/tag1417.xml"/><Relationship Id="rId19" Type="http://schemas.openxmlformats.org/officeDocument/2006/relationships/tags" Target="../tags/tag1434.xml"/><Relationship Id="rId18" Type="http://schemas.openxmlformats.org/officeDocument/2006/relationships/tags" Target="../tags/tag1433.xml"/><Relationship Id="rId17" Type="http://schemas.openxmlformats.org/officeDocument/2006/relationships/tags" Target="../tags/tag1432.xml"/><Relationship Id="rId16" Type="http://schemas.openxmlformats.org/officeDocument/2006/relationships/tags" Target="../tags/tag1431.xml"/><Relationship Id="rId15" Type="http://schemas.openxmlformats.org/officeDocument/2006/relationships/tags" Target="../tags/tag1430.xml"/><Relationship Id="rId14" Type="http://schemas.openxmlformats.org/officeDocument/2006/relationships/tags" Target="../tags/tag1429.xml"/><Relationship Id="rId137" Type="http://schemas.openxmlformats.org/officeDocument/2006/relationships/tags" Target="../tags/tag1552.xml"/><Relationship Id="rId136" Type="http://schemas.openxmlformats.org/officeDocument/2006/relationships/tags" Target="../tags/tag1551.xml"/><Relationship Id="rId135" Type="http://schemas.openxmlformats.org/officeDocument/2006/relationships/tags" Target="../tags/tag1550.xml"/><Relationship Id="rId134" Type="http://schemas.openxmlformats.org/officeDocument/2006/relationships/tags" Target="../tags/tag1549.xml"/><Relationship Id="rId133" Type="http://schemas.openxmlformats.org/officeDocument/2006/relationships/tags" Target="../tags/tag1548.xml"/><Relationship Id="rId132" Type="http://schemas.openxmlformats.org/officeDocument/2006/relationships/tags" Target="../tags/tag1547.xml"/><Relationship Id="rId131" Type="http://schemas.openxmlformats.org/officeDocument/2006/relationships/tags" Target="../tags/tag1546.xml"/><Relationship Id="rId130" Type="http://schemas.openxmlformats.org/officeDocument/2006/relationships/tags" Target="../tags/tag1545.xml"/><Relationship Id="rId13" Type="http://schemas.openxmlformats.org/officeDocument/2006/relationships/tags" Target="../tags/tag1428.xml"/><Relationship Id="rId129" Type="http://schemas.openxmlformats.org/officeDocument/2006/relationships/tags" Target="../tags/tag1544.xml"/><Relationship Id="rId128" Type="http://schemas.openxmlformats.org/officeDocument/2006/relationships/tags" Target="../tags/tag1543.xml"/><Relationship Id="rId127" Type="http://schemas.openxmlformats.org/officeDocument/2006/relationships/tags" Target="../tags/tag1542.xml"/><Relationship Id="rId126" Type="http://schemas.openxmlformats.org/officeDocument/2006/relationships/tags" Target="../tags/tag1541.xml"/><Relationship Id="rId125" Type="http://schemas.openxmlformats.org/officeDocument/2006/relationships/tags" Target="../tags/tag1540.xml"/><Relationship Id="rId124" Type="http://schemas.openxmlformats.org/officeDocument/2006/relationships/tags" Target="../tags/tag1539.xml"/><Relationship Id="rId123" Type="http://schemas.openxmlformats.org/officeDocument/2006/relationships/tags" Target="../tags/tag1538.xml"/><Relationship Id="rId122" Type="http://schemas.openxmlformats.org/officeDocument/2006/relationships/tags" Target="../tags/tag1537.xml"/><Relationship Id="rId121" Type="http://schemas.openxmlformats.org/officeDocument/2006/relationships/tags" Target="../tags/tag1536.xml"/><Relationship Id="rId120" Type="http://schemas.openxmlformats.org/officeDocument/2006/relationships/tags" Target="../tags/tag1535.xml"/><Relationship Id="rId12" Type="http://schemas.openxmlformats.org/officeDocument/2006/relationships/tags" Target="../tags/tag1427.xml"/><Relationship Id="rId119" Type="http://schemas.openxmlformats.org/officeDocument/2006/relationships/tags" Target="../tags/tag1534.xml"/><Relationship Id="rId118" Type="http://schemas.openxmlformats.org/officeDocument/2006/relationships/tags" Target="../tags/tag1533.xml"/><Relationship Id="rId117" Type="http://schemas.openxmlformats.org/officeDocument/2006/relationships/tags" Target="../tags/tag1532.xml"/><Relationship Id="rId116" Type="http://schemas.openxmlformats.org/officeDocument/2006/relationships/tags" Target="../tags/tag1531.xml"/><Relationship Id="rId115" Type="http://schemas.openxmlformats.org/officeDocument/2006/relationships/tags" Target="../tags/tag1530.xml"/><Relationship Id="rId114" Type="http://schemas.openxmlformats.org/officeDocument/2006/relationships/tags" Target="../tags/tag1529.xml"/><Relationship Id="rId113" Type="http://schemas.openxmlformats.org/officeDocument/2006/relationships/tags" Target="../tags/tag1528.xml"/><Relationship Id="rId112" Type="http://schemas.openxmlformats.org/officeDocument/2006/relationships/tags" Target="../tags/tag1527.xml"/><Relationship Id="rId111" Type="http://schemas.openxmlformats.org/officeDocument/2006/relationships/tags" Target="../tags/tag1526.xml"/><Relationship Id="rId110" Type="http://schemas.openxmlformats.org/officeDocument/2006/relationships/tags" Target="../tags/tag1525.xml"/><Relationship Id="rId11" Type="http://schemas.openxmlformats.org/officeDocument/2006/relationships/tags" Target="../tags/tag1426.xml"/><Relationship Id="rId109" Type="http://schemas.openxmlformats.org/officeDocument/2006/relationships/tags" Target="../tags/tag1524.xml"/><Relationship Id="rId108" Type="http://schemas.openxmlformats.org/officeDocument/2006/relationships/tags" Target="../tags/tag1523.xml"/><Relationship Id="rId107" Type="http://schemas.openxmlformats.org/officeDocument/2006/relationships/tags" Target="../tags/tag1522.xml"/><Relationship Id="rId106" Type="http://schemas.openxmlformats.org/officeDocument/2006/relationships/tags" Target="../tags/tag1521.xml"/><Relationship Id="rId105" Type="http://schemas.openxmlformats.org/officeDocument/2006/relationships/tags" Target="../tags/tag1520.xml"/><Relationship Id="rId104" Type="http://schemas.openxmlformats.org/officeDocument/2006/relationships/tags" Target="../tags/tag1519.xml"/><Relationship Id="rId103" Type="http://schemas.openxmlformats.org/officeDocument/2006/relationships/tags" Target="../tags/tag1518.xml"/><Relationship Id="rId102" Type="http://schemas.openxmlformats.org/officeDocument/2006/relationships/tags" Target="../tags/tag1517.xml"/><Relationship Id="rId101" Type="http://schemas.openxmlformats.org/officeDocument/2006/relationships/tags" Target="../tags/tag1516.xml"/><Relationship Id="rId100" Type="http://schemas.openxmlformats.org/officeDocument/2006/relationships/tags" Target="../tags/tag1515.xml"/><Relationship Id="rId10" Type="http://schemas.openxmlformats.org/officeDocument/2006/relationships/tags" Target="../tags/tag1425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556.xml"/><Relationship Id="rId4" Type="http://schemas.openxmlformats.org/officeDocument/2006/relationships/tags" Target="../tags/tag1555.xml"/><Relationship Id="rId3" Type="http://schemas.openxmlformats.org/officeDocument/2006/relationships/tags" Target="../tags/tag1554.xml"/><Relationship Id="rId2" Type="http://schemas.openxmlformats.org/officeDocument/2006/relationships/tags" Target="../tags/tag1553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560.xml"/><Relationship Id="rId4" Type="http://schemas.openxmlformats.org/officeDocument/2006/relationships/tags" Target="../tags/tag1559.xml"/><Relationship Id="rId3" Type="http://schemas.openxmlformats.org/officeDocument/2006/relationships/tags" Target="../tags/tag1558.xml"/><Relationship Id="rId2" Type="http://schemas.openxmlformats.org/officeDocument/2006/relationships/tags" Target="../tags/tag1557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564.xml"/><Relationship Id="rId4" Type="http://schemas.openxmlformats.org/officeDocument/2006/relationships/tags" Target="../tags/tag1563.xml"/><Relationship Id="rId3" Type="http://schemas.openxmlformats.org/officeDocument/2006/relationships/tags" Target="../tags/tag1562.xml"/><Relationship Id="rId2" Type="http://schemas.openxmlformats.org/officeDocument/2006/relationships/tags" Target="../tags/tag156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68.xml"/><Relationship Id="rId98" Type="http://schemas.openxmlformats.org/officeDocument/2006/relationships/tags" Target="../tags/tag367.xml"/><Relationship Id="rId97" Type="http://schemas.openxmlformats.org/officeDocument/2006/relationships/tags" Target="../tags/tag366.xml"/><Relationship Id="rId96" Type="http://schemas.openxmlformats.org/officeDocument/2006/relationships/tags" Target="../tags/tag365.xml"/><Relationship Id="rId95" Type="http://schemas.openxmlformats.org/officeDocument/2006/relationships/tags" Target="../tags/tag364.xml"/><Relationship Id="rId94" Type="http://schemas.openxmlformats.org/officeDocument/2006/relationships/tags" Target="../tags/tag363.xml"/><Relationship Id="rId93" Type="http://schemas.openxmlformats.org/officeDocument/2006/relationships/tags" Target="../tags/tag362.xml"/><Relationship Id="rId92" Type="http://schemas.openxmlformats.org/officeDocument/2006/relationships/tags" Target="../tags/tag361.xml"/><Relationship Id="rId91" Type="http://schemas.openxmlformats.org/officeDocument/2006/relationships/tags" Target="../tags/tag360.xml"/><Relationship Id="rId90" Type="http://schemas.openxmlformats.org/officeDocument/2006/relationships/tags" Target="../tags/tag359.xml"/><Relationship Id="rId9" Type="http://schemas.openxmlformats.org/officeDocument/2006/relationships/tags" Target="../tags/tag278.xml"/><Relationship Id="rId89" Type="http://schemas.openxmlformats.org/officeDocument/2006/relationships/tags" Target="../tags/tag358.xml"/><Relationship Id="rId88" Type="http://schemas.openxmlformats.org/officeDocument/2006/relationships/tags" Target="../tags/tag357.xml"/><Relationship Id="rId87" Type="http://schemas.openxmlformats.org/officeDocument/2006/relationships/tags" Target="../tags/tag356.xml"/><Relationship Id="rId86" Type="http://schemas.openxmlformats.org/officeDocument/2006/relationships/tags" Target="../tags/tag355.xml"/><Relationship Id="rId85" Type="http://schemas.openxmlformats.org/officeDocument/2006/relationships/tags" Target="../tags/tag354.xml"/><Relationship Id="rId84" Type="http://schemas.openxmlformats.org/officeDocument/2006/relationships/tags" Target="../tags/tag353.xml"/><Relationship Id="rId83" Type="http://schemas.openxmlformats.org/officeDocument/2006/relationships/tags" Target="../tags/tag352.xml"/><Relationship Id="rId82" Type="http://schemas.openxmlformats.org/officeDocument/2006/relationships/tags" Target="../tags/tag351.xml"/><Relationship Id="rId81" Type="http://schemas.openxmlformats.org/officeDocument/2006/relationships/tags" Target="../tags/tag350.xml"/><Relationship Id="rId80" Type="http://schemas.openxmlformats.org/officeDocument/2006/relationships/tags" Target="../tags/tag349.xml"/><Relationship Id="rId8" Type="http://schemas.openxmlformats.org/officeDocument/2006/relationships/tags" Target="../tags/tag277.xml"/><Relationship Id="rId79" Type="http://schemas.openxmlformats.org/officeDocument/2006/relationships/tags" Target="../tags/tag348.xml"/><Relationship Id="rId78" Type="http://schemas.openxmlformats.org/officeDocument/2006/relationships/tags" Target="../tags/tag347.xml"/><Relationship Id="rId77" Type="http://schemas.openxmlformats.org/officeDocument/2006/relationships/tags" Target="../tags/tag346.xml"/><Relationship Id="rId76" Type="http://schemas.openxmlformats.org/officeDocument/2006/relationships/tags" Target="../tags/tag345.xml"/><Relationship Id="rId75" Type="http://schemas.openxmlformats.org/officeDocument/2006/relationships/tags" Target="../tags/tag344.xml"/><Relationship Id="rId74" Type="http://schemas.openxmlformats.org/officeDocument/2006/relationships/tags" Target="../tags/tag343.xml"/><Relationship Id="rId73" Type="http://schemas.openxmlformats.org/officeDocument/2006/relationships/tags" Target="../tags/tag342.xml"/><Relationship Id="rId72" Type="http://schemas.openxmlformats.org/officeDocument/2006/relationships/tags" Target="../tags/tag341.xml"/><Relationship Id="rId71" Type="http://schemas.openxmlformats.org/officeDocument/2006/relationships/tags" Target="../tags/tag340.xml"/><Relationship Id="rId70" Type="http://schemas.openxmlformats.org/officeDocument/2006/relationships/tags" Target="../tags/tag339.xml"/><Relationship Id="rId7" Type="http://schemas.openxmlformats.org/officeDocument/2006/relationships/tags" Target="../tags/tag276.xml"/><Relationship Id="rId69" Type="http://schemas.openxmlformats.org/officeDocument/2006/relationships/tags" Target="../tags/tag338.xml"/><Relationship Id="rId68" Type="http://schemas.openxmlformats.org/officeDocument/2006/relationships/tags" Target="../tags/tag337.xml"/><Relationship Id="rId67" Type="http://schemas.openxmlformats.org/officeDocument/2006/relationships/tags" Target="../tags/tag336.xml"/><Relationship Id="rId66" Type="http://schemas.openxmlformats.org/officeDocument/2006/relationships/tags" Target="../tags/tag335.xml"/><Relationship Id="rId65" Type="http://schemas.openxmlformats.org/officeDocument/2006/relationships/tags" Target="../tags/tag334.xml"/><Relationship Id="rId64" Type="http://schemas.openxmlformats.org/officeDocument/2006/relationships/tags" Target="../tags/tag333.xml"/><Relationship Id="rId63" Type="http://schemas.openxmlformats.org/officeDocument/2006/relationships/tags" Target="../tags/tag332.xml"/><Relationship Id="rId62" Type="http://schemas.openxmlformats.org/officeDocument/2006/relationships/tags" Target="../tags/tag331.xml"/><Relationship Id="rId61" Type="http://schemas.openxmlformats.org/officeDocument/2006/relationships/tags" Target="../tags/tag330.xml"/><Relationship Id="rId60" Type="http://schemas.openxmlformats.org/officeDocument/2006/relationships/tags" Target="../tags/tag329.xml"/><Relationship Id="rId6" Type="http://schemas.openxmlformats.org/officeDocument/2006/relationships/tags" Target="../tags/tag275.xml"/><Relationship Id="rId59" Type="http://schemas.openxmlformats.org/officeDocument/2006/relationships/tags" Target="../tags/tag328.xml"/><Relationship Id="rId58" Type="http://schemas.openxmlformats.org/officeDocument/2006/relationships/tags" Target="../tags/tag327.xml"/><Relationship Id="rId57" Type="http://schemas.openxmlformats.org/officeDocument/2006/relationships/tags" Target="../tags/tag326.xml"/><Relationship Id="rId56" Type="http://schemas.openxmlformats.org/officeDocument/2006/relationships/tags" Target="../tags/tag325.xml"/><Relationship Id="rId55" Type="http://schemas.openxmlformats.org/officeDocument/2006/relationships/tags" Target="../tags/tag324.xml"/><Relationship Id="rId54" Type="http://schemas.openxmlformats.org/officeDocument/2006/relationships/tags" Target="../tags/tag323.xml"/><Relationship Id="rId53" Type="http://schemas.openxmlformats.org/officeDocument/2006/relationships/tags" Target="../tags/tag322.xml"/><Relationship Id="rId52" Type="http://schemas.openxmlformats.org/officeDocument/2006/relationships/tags" Target="../tags/tag321.xml"/><Relationship Id="rId51" Type="http://schemas.openxmlformats.org/officeDocument/2006/relationships/tags" Target="../tags/tag320.xml"/><Relationship Id="rId50" Type="http://schemas.openxmlformats.org/officeDocument/2006/relationships/tags" Target="../tags/tag319.xml"/><Relationship Id="rId5" Type="http://schemas.openxmlformats.org/officeDocument/2006/relationships/tags" Target="../tags/tag274.xml"/><Relationship Id="rId49" Type="http://schemas.openxmlformats.org/officeDocument/2006/relationships/tags" Target="../tags/tag318.xml"/><Relationship Id="rId48" Type="http://schemas.openxmlformats.org/officeDocument/2006/relationships/tags" Target="../tags/tag317.xml"/><Relationship Id="rId47" Type="http://schemas.openxmlformats.org/officeDocument/2006/relationships/tags" Target="../tags/tag316.xml"/><Relationship Id="rId46" Type="http://schemas.openxmlformats.org/officeDocument/2006/relationships/tags" Target="../tags/tag315.xml"/><Relationship Id="rId45" Type="http://schemas.openxmlformats.org/officeDocument/2006/relationships/tags" Target="../tags/tag314.xml"/><Relationship Id="rId44" Type="http://schemas.openxmlformats.org/officeDocument/2006/relationships/tags" Target="../tags/tag313.xml"/><Relationship Id="rId43" Type="http://schemas.openxmlformats.org/officeDocument/2006/relationships/tags" Target="../tags/tag312.xml"/><Relationship Id="rId42" Type="http://schemas.openxmlformats.org/officeDocument/2006/relationships/tags" Target="../tags/tag311.xml"/><Relationship Id="rId41" Type="http://schemas.openxmlformats.org/officeDocument/2006/relationships/tags" Target="../tags/tag310.xml"/><Relationship Id="rId40" Type="http://schemas.openxmlformats.org/officeDocument/2006/relationships/tags" Target="../tags/tag309.xml"/><Relationship Id="rId4" Type="http://schemas.openxmlformats.org/officeDocument/2006/relationships/tags" Target="../tags/tag273.xml"/><Relationship Id="rId39" Type="http://schemas.openxmlformats.org/officeDocument/2006/relationships/tags" Target="../tags/tag308.xml"/><Relationship Id="rId38" Type="http://schemas.openxmlformats.org/officeDocument/2006/relationships/tags" Target="../tags/tag307.xml"/><Relationship Id="rId37" Type="http://schemas.openxmlformats.org/officeDocument/2006/relationships/tags" Target="../tags/tag306.xml"/><Relationship Id="rId36" Type="http://schemas.openxmlformats.org/officeDocument/2006/relationships/tags" Target="../tags/tag305.xml"/><Relationship Id="rId35" Type="http://schemas.openxmlformats.org/officeDocument/2006/relationships/tags" Target="../tags/tag304.xml"/><Relationship Id="rId34" Type="http://schemas.openxmlformats.org/officeDocument/2006/relationships/tags" Target="../tags/tag303.xml"/><Relationship Id="rId33" Type="http://schemas.openxmlformats.org/officeDocument/2006/relationships/tags" Target="../tags/tag302.xml"/><Relationship Id="rId32" Type="http://schemas.openxmlformats.org/officeDocument/2006/relationships/tags" Target="../tags/tag301.xml"/><Relationship Id="rId31" Type="http://schemas.openxmlformats.org/officeDocument/2006/relationships/tags" Target="../tags/tag300.xml"/><Relationship Id="rId30" Type="http://schemas.openxmlformats.org/officeDocument/2006/relationships/tags" Target="../tags/tag299.xml"/><Relationship Id="rId3" Type="http://schemas.openxmlformats.org/officeDocument/2006/relationships/tags" Target="../tags/tag272.xml"/><Relationship Id="rId29" Type="http://schemas.openxmlformats.org/officeDocument/2006/relationships/tags" Target="../tags/tag298.xml"/><Relationship Id="rId28" Type="http://schemas.openxmlformats.org/officeDocument/2006/relationships/tags" Target="../tags/tag297.xml"/><Relationship Id="rId27" Type="http://schemas.openxmlformats.org/officeDocument/2006/relationships/tags" Target="../tags/tag296.xml"/><Relationship Id="rId26" Type="http://schemas.openxmlformats.org/officeDocument/2006/relationships/tags" Target="../tags/tag295.xml"/><Relationship Id="rId25" Type="http://schemas.openxmlformats.org/officeDocument/2006/relationships/tags" Target="../tags/tag294.xml"/><Relationship Id="rId24" Type="http://schemas.openxmlformats.org/officeDocument/2006/relationships/tags" Target="../tags/tag293.xml"/><Relationship Id="rId23" Type="http://schemas.openxmlformats.org/officeDocument/2006/relationships/tags" Target="../tags/tag292.xml"/><Relationship Id="rId22" Type="http://schemas.openxmlformats.org/officeDocument/2006/relationships/tags" Target="../tags/tag291.xml"/><Relationship Id="rId21" Type="http://schemas.openxmlformats.org/officeDocument/2006/relationships/tags" Target="../tags/tag290.xml"/><Relationship Id="rId20" Type="http://schemas.openxmlformats.org/officeDocument/2006/relationships/tags" Target="../tags/tag289.xml"/><Relationship Id="rId2" Type="http://schemas.openxmlformats.org/officeDocument/2006/relationships/tags" Target="../tags/tag271.xml"/><Relationship Id="rId19" Type="http://schemas.openxmlformats.org/officeDocument/2006/relationships/tags" Target="../tags/tag288.xml"/><Relationship Id="rId18" Type="http://schemas.openxmlformats.org/officeDocument/2006/relationships/tags" Target="../tags/tag287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7" Type="http://schemas.openxmlformats.org/officeDocument/2006/relationships/tags" Target="../tags/tag406.xml"/><Relationship Id="rId136" Type="http://schemas.openxmlformats.org/officeDocument/2006/relationships/tags" Target="../tags/tag405.xml"/><Relationship Id="rId135" Type="http://schemas.openxmlformats.org/officeDocument/2006/relationships/tags" Target="../tags/tag404.xml"/><Relationship Id="rId134" Type="http://schemas.openxmlformats.org/officeDocument/2006/relationships/tags" Target="../tags/tag403.xml"/><Relationship Id="rId133" Type="http://schemas.openxmlformats.org/officeDocument/2006/relationships/tags" Target="../tags/tag402.xml"/><Relationship Id="rId132" Type="http://schemas.openxmlformats.org/officeDocument/2006/relationships/tags" Target="../tags/tag401.xml"/><Relationship Id="rId131" Type="http://schemas.openxmlformats.org/officeDocument/2006/relationships/tags" Target="../tags/tag400.xml"/><Relationship Id="rId130" Type="http://schemas.openxmlformats.org/officeDocument/2006/relationships/tags" Target="../tags/tag399.xml"/><Relationship Id="rId13" Type="http://schemas.openxmlformats.org/officeDocument/2006/relationships/tags" Target="../tags/tag282.xml"/><Relationship Id="rId129" Type="http://schemas.openxmlformats.org/officeDocument/2006/relationships/tags" Target="../tags/tag398.xml"/><Relationship Id="rId128" Type="http://schemas.openxmlformats.org/officeDocument/2006/relationships/tags" Target="../tags/tag397.xml"/><Relationship Id="rId127" Type="http://schemas.openxmlformats.org/officeDocument/2006/relationships/tags" Target="../tags/tag396.xml"/><Relationship Id="rId126" Type="http://schemas.openxmlformats.org/officeDocument/2006/relationships/tags" Target="../tags/tag395.xml"/><Relationship Id="rId125" Type="http://schemas.openxmlformats.org/officeDocument/2006/relationships/tags" Target="../tags/tag394.xml"/><Relationship Id="rId124" Type="http://schemas.openxmlformats.org/officeDocument/2006/relationships/tags" Target="../tags/tag393.xml"/><Relationship Id="rId123" Type="http://schemas.openxmlformats.org/officeDocument/2006/relationships/tags" Target="../tags/tag392.xml"/><Relationship Id="rId122" Type="http://schemas.openxmlformats.org/officeDocument/2006/relationships/tags" Target="../tags/tag391.xml"/><Relationship Id="rId121" Type="http://schemas.openxmlformats.org/officeDocument/2006/relationships/tags" Target="../tags/tag390.xml"/><Relationship Id="rId120" Type="http://schemas.openxmlformats.org/officeDocument/2006/relationships/tags" Target="../tags/tag389.xml"/><Relationship Id="rId12" Type="http://schemas.openxmlformats.org/officeDocument/2006/relationships/tags" Target="../tags/tag281.xml"/><Relationship Id="rId119" Type="http://schemas.openxmlformats.org/officeDocument/2006/relationships/tags" Target="../tags/tag388.xml"/><Relationship Id="rId118" Type="http://schemas.openxmlformats.org/officeDocument/2006/relationships/tags" Target="../tags/tag387.xml"/><Relationship Id="rId117" Type="http://schemas.openxmlformats.org/officeDocument/2006/relationships/tags" Target="../tags/tag386.xml"/><Relationship Id="rId116" Type="http://schemas.openxmlformats.org/officeDocument/2006/relationships/tags" Target="../tags/tag385.xml"/><Relationship Id="rId115" Type="http://schemas.openxmlformats.org/officeDocument/2006/relationships/tags" Target="../tags/tag384.xml"/><Relationship Id="rId114" Type="http://schemas.openxmlformats.org/officeDocument/2006/relationships/tags" Target="../tags/tag383.xml"/><Relationship Id="rId113" Type="http://schemas.openxmlformats.org/officeDocument/2006/relationships/tags" Target="../tags/tag382.xml"/><Relationship Id="rId112" Type="http://schemas.openxmlformats.org/officeDocument/2006/relationships/tags" Target="../tags/tag381.xml"/><Relationship Id="rId111" Type="http://schemas.openxmlformats.org/officeDocument/2006/relationships/tags" Target="../tags/tag380.xml"/><Relationship Id="rId110" Type="http://schemas.openxmlformats.org/officeDocument/2006/relationships/tags" Target="../tags/tag379.xml"/><Relationship Id="rId11" Type="http://schemas.openxmlformats.org/officeDocument/2006/relationships/tags" Target="../tags/tag280.xml"/><Relationship Id="rId109" Type="http://schemas.openxmlformats.org/officeDocument/2006/relationships/tags" Target="../tags/tag378.xml"/><Relationship Id="rId108" Type="http://schemas.openxmlformats.org/officeDocument/2006/relationships/tags" Target="../tags/tag377.xml"/><Relationship Id="rId107" Type="http://schemas.openxmlformats.org/officeDocument/2006/relationships/tags" Target="../tags/tag376.xml"/><Relationship Id="rId106" Type="http://schemas.openxmlformats.org/officeDocument/2006/relationships/tags" Target="../tags/tag375.xml"/><Relationship Id="rId105" Type="http://schemas.openxmlformats.org/officeDocument/2006/relationships/tags" Target="../tags/tag374.xml"/><Relationship Id="rId104" Type="http://schemas.openxmlformats.org/officeDocument/2006/relationships/tags" Target="../tags/tag373.xml"/><Relationship Id="rId103" Type="http://schemas.openxmlformats.org/officeDocument/2006/relationships/tags" Target="../tags/tag372.xml"/><Relationship Id="rId102" Type="http://schemas.openxmlformats.org/officeDocument/2006/relationships/tags" Target="../tags/tag371.xml"/><Relationship Id="rId101" Type="http://schemas.openxmlformats.org/officeDocument/2006/relationships/tags" Target="../tags/tag370.xml"/><Relationship Id="rId100" Type="http://schemas.openxmlformats.org/officeDocument/2006/relationships/tags" Target="../tags/tag369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568.xml"/><Relationship Id="rId4" Type="http://schemas.openxmlformats.org/officeDocument/2006/relationships/tags" Target="../tags/tag1567.xml"/><Relationship Id="rId3" Type="http://schemas.openxmlformats.org/officeDocument/2006/relationships/tags" Target="../tags/tag1566.xml"/><Relationship Id="rId2" Type="http://schemas.openxmlformats.org/officeDocument/2006/relationships/tags" Target="../tags/tag1565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1572.xml"/><Relationship Id="rId4" Type="http://schemas.openxmlformats.org/officeDocument/2006/relationships/tags" Target="../tags/tag1571.xml"/><Relationship Id="rId3" Type="http://schemas.openxmlformats.org/officeDocument/2006/relationships/tags" Target="../tags/tag1570.xml"/><Relationship Id="rId2" Type="http://schemas.openxmlformats.org/officeDocument/2006/relationships/tags" Target="../tags/tag156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1576.xml"/><Relationship Id="rId4" Type="http://schemas.openxmlformats.org/officeDocument/2006/relationships/tags" Target="../tags/tag1575.xml"/><Relationship Id="rId3" Type="http://schemas.openxmlformats.org/officeDocument/2006/relationships/tags" Target="../tags/tag1574.xml"/><Relationship Id="rId2" Type="http://schemas.openxmlformats.org/officeDocument/2006/relationships/tags" Target="../tags/tag157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1580.xml"/><Relationship Id="rId4" Type="http://schemas.openxmlformats.org/officeDocument/2006/relationships/tags" Target="../tags/tag1579.xml"/><Relationship Id="rId3" Type="http://schemas.openxmlformats.org/officeDocument/2006/relationships/tags" Target="../tags/tag1578.xml"/><Relationship Id="rId2" Type="http://schemas.openxmlformats.org/officeDocument/2006/relationships/tags" Target="../tags/tag157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9" Type="http://schemas.openxmlformats.org/officeDocument/2006/relationships/tags" Target="../tags/tag1678.xml"/><Relationship Id="rId98" Type="http://schemas.openxmlformats.org/officeDocument/2006/relationships/tags" Target="../tags/tag1677.xml"/><Relationship Id="rId97" Type="http://schemas.openxmlformats.org/officeDocument/2006/relationships/tags" Target="../tags/tag1676.xml"/><Relationship Id="rId96" Type="http://schemas.openxmlformats.org/officeDocument/2006/relationships/tags" Target="../tags/tag1675.xml"/><Relationship Id="rId95" Type="http://schemas.openxmlformats.org/officeDocument/2006/relationships/tags" Target="../tags/tag1674.xml"/><Relationship Id="rId94" Type="http://schemas.openxmlformats.org/officeDocument/2006/relationships/tags" Target="../tags/tag1673.xml"/><Relationship Id="rId93" Type="http://schemas.openxmlformats.org/officeDocument/2006/relationships/tags" Target="../tags/tag1672.xml"/><Relationship Id="rId92" Type="http://schemas.openxmlformats.org/officeDocument/2006/relationships/tags" Target="../tags/tag1671.xml"/><Relationship Id="rId91" Type="http://schemas.openxmlformats.org/officeDocument/2006/relationships/tags" Target="../tags/tag1670.xml"/><Relationship Id="rId90" Type="http://schemas.openxmlformats.org/officeDocument/2006/relationships/tags" Target="../tags/tag1669.xml"/><Relationship Id="rId9" Type="http://schemas.openxmlformats.org/officeDocument/2006/relationships/tags" Target="../tags/tag1588.xml"/><Relationship Id="rId89" Type="http://schemas.openxmlformats.org/officeDocument/2006/relationships/tags" Target="../tags/tag1668.xml"/><Relationship Id="rId88" Type="http://schemas.openxmlformats.org/officeDocument/2006/relationships/tags" Target="../tags/tag1667.xml"/><Relationship Id="rId87" Type="http://schemas.openxmlformats.org/officeDocument/2006/relationships/tags" Target="../tags/tag1666.xml"/><Relationship Id="rId86" Type="http://schemas.openxmlformats.org/officeDocument/2006/relationships/tags" Target="../tags/tag1665.xml"/><Relationship Id="rId85" Type="http://schemas.openxmlformats.org/officeDocument/2006/relationships/tags" Target="../tags/tag1664.xml"/><Relationship Id="rId84" Type="http://schemas.openxmlformats.org/officeDocument/2006/relationships/tags" Target="../tags/tag1663.xml"/><Relationship Id="rId83" Type="http://schemas.openxmlformats.org/officeDocument/2006/relationships/tags" Target="../tags/tag1662.xml"/><Relationship Id="rId82" Type="http://schemas.openxmlformats.org/officeDocument/2006/relationships/tags" Target="../tags/tag1661.xml"/><Relationship Id="rId81" Type="http://schemas.openxmlformats.org/officeDocument/2006/relationships/tags" Target="../tags/tag1660.xml"/><Relationship Id="rId80" Type="http://schemas.openxmlformats.org/officeDocument/2006/relationships/tags" Target="../tags/tag1659.xml"/><Relationship Id="rId8" Type="http://schemas.openxmlformats.org/officeDocument/2006/relationships/tags" Target="../tags/tag1587.xml"/><Relationship Id="rId79" Type="http://schemas.openxmlformats.org/officeDocument/2006/relationships/tags" Target="../tags/tag1658.xml"/><Relationship Id="rId78" Type="http://schemas.openxmlformats.org/officeDocument/2006/relationships/tags" Target="../tags/tag1657.xml"/><Relationship Id="rId77" Type="http://schemas.openxmlformats.org/officeDocument/2006/relationships/tags" Target="../tags/tag1656.xml"/><Relationship Id="rId76" Type="http://schemas.openxmlformats.org/officeDocument/2006/relationships/tags" Target="../tags/tag1655.xml"/><Relationship Id="rId75" Type="http://schemas.openxmlformats.org/officeDocument/2006/relationships/tags" Target="../tags/tag1654.xml"/><Relationship Id="rId74" Type="http://schemas.openxmlformats.org/officeDocument/2006/relationships/tags" Target="../tags/tag1653.xml"/><Relationship Id="rId73" Type="http://schemas.openxmlformats.org/officeDocument/2006/relationships/tags" Target="../tags/tag1652.xml"/><Relationship Id="rId72" Type="http://schemas.openxmlformats.org/officeDocument/2006/relationships/tags" Target="../tags/tag1651.xml"/><Relationship Id="rId71" Type="http://schemas.openxmlformats.org/officeDocument/2006/relationships/tags" Target="../tags/tag1650.xml"/><Relationship Id="rId70" Type="http://schemas.openxmlformats.org/officeDocument/2006/relationships/tags" Target="../tags/tag1649.xml"/><Relationship Id="rId7" Type="http://schemas.openxmlformats.org/officeDocument/2006/relationships/tags" Target="../tags/tag1586.xml"/><Relationship Id="rId69" Type="http://schemas.openxmlformats.org/officeDocument/2006/relationships/tags" Target="../tags/tag1648.xml"/><Relationship Id="rId68" Type="http://schemas.openxmlformats.org/officeDocument/2006/relationships/tags" Target="../tags/tag1647.xml"/><Relationship Id="rId67" Type="http://schemas.openxmlformats.org/officeDocument/2006/relationships/tags" Target="../tags/tag1646.xml"/><Relationship Id="rId66" Type="http://schemas.openxmlformats.org/officeDocument/2006/relationships/tags" Target="../tags/tag1645.xml"/><Relationship Id="rId65" Type="http://schemas.openxmlformats.org/officeDocument/2006/relationships/tags" Target="../tags/tag1644.xml"/><Relationship Id="rId64" Type="http://schemas.openxmlformats.org/officeDocument/2006/relationships/tags" Target="../tags/tag1643.xml"/><Relationship Id="rId63" Type="http://schemas.openxmlformats.org/officeDocument/2006/relationships/tags" Target="../tags/tag1642.xml"/><Relationship Id="rId62" Type="http://schemas.openxmlformats.org/officeDocument/2006/relationships/tags" Target="../tags/tag1641.xml"/><Relationship Id="rId61" Type="http://schemas.openxmlformats.org/officeDocument/2006/relationships/tags" Target="../tags/tag1640.xml"/><Relationship Id="rId60" Type="http://schemas.openxmlformats.org/officeDocument/2006/relationships/tags" Target="../tags/tag1639.xml"/><Relationship Id="rId6" Type="http://schemas.openxmlformats.org/officeDocument/2006/relationships/tags" Target="../tags/tag1585.xml"/><Relationship Id="rId59" Type="http://schemas.openxmlformats.org/officeDocument/2006/relationships/tags" Target="../tags/tag1638.xml"/><Relationship Id="rId58" Type="http://schemas.openxmlformats.org/officeDocument/2006/relationships/tags" Target="../tags/tag1637.xml"/><Relationship Id="rId57" Type="http://schemas.openxmlformats.org/officeDocument/2006/relationships/tags" Target="../tags/tag1636.xml"/><Relationship Id="rId56" Type="http://schemas.openxmlformats.org/officeDocument/2006/relationships/tags" Target="../tags/tag1635.xml"/><Relationship Id="rId55" Type="http://schemas.openxmlformats.org/officeDocument/2006/relationships/tags" Target="../tags/tag1634.xml"/><Relationship Id="rId54" Type="http://schemas.openxmlformats.org/officeDocument/2006/relationships/tags" Target="../tags/tag1633.xml"/><Relationship Id="rId53" Type="http://schemas.openxmlformats.org/officeDocument/2006/relationships/tags" Target="../tags/tag1632.xml"/><Relationship Id="rId52" Type="http://schemas.openxmlformats.org/officeDocument/2006/relationships/tags" Target="../tags/tag1631.xml"/><Relationship Id="rId51" Type="http://schemas.openxmlformats.org/officeDocument/2006/relationships/tags" Target="../tags/tag1630.xml"/><Relationship Id="rId50" Type="http://schemas.openxmlformats.org/officeDocument/2006/relationships/tags" Target="../tags/tag1629.xml"/><Relationship Id="rId5" Type="http://schemas.openxmlformats.org/officeDocument/2006/relationships/tags" Target="../tags/tag1584.xml"/><Relationship Id="rId49" Type="http://schemas.openxmlformats.org/officeDocument/2006/relationships/tags" Target="../tags/tag1628.xml"/><Relationship Id="rId48" Type="http://schemas.openxmlformats.org/officeDocument/2006/relationships/tags" Target="../tags/tag1627.xml"/><Relationship Id="rId47" Type="http://schemas.openxmlformats.org/officeDocument/2006/relationships/tags" Target="../tags/tag1626.xml"/><Relationship Id="rId46" Type="http://schemas.openxmlformats.org/officeDocument/2006/relationships/tags" Target="../tags/tag1625.xml"/><Relationship Id="rId45" Type="http://schemas.openxmlformats.org/officeDocument/2006/relationships/tags" Target="../tags/tag1624.xml"/><Relationship Id="rId44" Type="http://schemas.openxmlformats.org/officeDocument/2006/relationships/tags" Target="../tags/tag1623.xml"/><Relationship Id="rId43" Type="http://schemas.openxmlformats.org/officeDocument/2006/relationships/tags" Target="../tags/tag1622.xml"/><Relationship Id="rId42" Type="http://schemas.openxmlformats.org/officeDocument/2006/relationships/tags" Target="../tags/tag1621.xml"/><Relationship Id="rId41" Type="http://schemas.openxmlformats.org/officeDocument/2006/relationships/tags" Target="../tags/tag1620.xml"/><Relationship Id="rId40" Type="http://schemas.openxmlformats.org/officeDocument/2006/relationships/tags" Target="../tags/tag1619.xml"/><Relationship Id="rId4" Type="http://schemas.openxmlformats.org/officeDocument/2006/relationships/tags" Target="../tags/tag1583.xml"/><Relationship Id="rId39" Type="http://schemas.openxmlformats.org/officeDocument/2006/relationships/tags" Target="../tags/tag1618.xml"/><Relationship Id="rId38" Type="http://schemas.openxmlformats.org/officeDocument/2006/relationships/tags" Target="../tags/tag1617.xml"/><Relationship Id="rId37" Type="http://schemas.openxmlformats.org/officeDocument/2006/relationships/tags" Target="../tags/tag1616.xml"/><Relationship Id="rId36" Type="http://schemas.openxmlformats.org/officeDocument/2006/relationships/tags" Target="../tags/tag1615.xml"/><Relationship Id="rId35" Type="http://schemas.openxmlformats.org/officeDocument/2006/relationships/tags" Target="../tags/tag1614.xml"/><Relationship Id="rId34" Type="http://schemas.openxmlformats.org/officeDocument/2006/relationships/tags" Target="../tags/tag1613.xml"/><Relationship Id="rId33" Type="http://schemas.openxmlformats.org/officeDocument/2006/relationships/tags" Target="../tags/tag1612.xml"/><Relationship Id="rId32" Type="http://schemas.openxmlformats.org/officeDocument/2006/relationships/tags" Target="../tags/tag1611.xml"/><Relationship Id="rId31" Type="http://schemas.openxmlformats.org/officeDocument/2006/relationships/tags" Target="../tags/tag1610.xml"/><Relationship Id="rId30" Type="http://schemas.openxmlformats.org/officeDocument/2006/relationships/tags" Target="../tags/tag1609.xml"/><Relationship Id="rId3" Type="http://schemas.openxmlformats.org/officeDocument/2006/relationships/tags" Target="../tags/tag1582.xml"/><Relationship Id="rId29" Type="http://schemas.openxmlformats.org/officeDocument/2006/relationships/tags" Target="../tags/tag1608.xml"/><Relationship Id="rId28" Type="http://schemas.openxmlformats.org/officeDocument/2006/relationships/tags" Target="../tags/tag1607.xml"/><Relationship Id="rId27" Type="http://schemas.openxmlformats.org/officeDocument/2006/relationships/tags" Target="../tags/tag1606.xml"/><Relationship Id="rId26" Type="http://schemas.openxmlformats.org/officeDocument/2006/relationships/tags" Target="../tags/tag1605.xml"/><Relationship Id="rId25" Type="http://schemas.openxmlformats.org/officeDocument/2006/relationships/tags" Target="../tags/tag1604.xml"/><Relationship Id="rId24" Type="http://schemas.openxmlformats.org/officeDocument/2006/relationships/tags" Target="../tags/tag1603.xml"/><Relationship Id="rId23" Type="http://schemas.openxmlformats.org/officeDocument/2006/relationships/tags" Target="../tags/tag1602.xml"/><Relationship Id="rId22" Type="http://schemas.openxmlformats.org/officeDocument/2006/relationships/tags" Target="../tags/tag1601.xml"/><Relationship Id="rId21" Type="http://schemas.openxmlformats.org/officeDocument/2006/relationships/tags" Target="../tags/tag1600.xml"/><Relationship Id="rId20" Type="http://schemas.openxmlformats.org/officeDocument/2006/relationships/tags" Target="../tags/tag1599.xml"/><Relationship Id="rId2" Type="http://schemas.openxmlformats.org/officeDocument/2006/relationships/tags" Target="../tags/tag1581.xml"/><Relationship Id="rId19" Type="http://schemas.openxmlformats.org/officeDocument/2006/relationships/tags" Target="../tags/tag1598.xml"/><Relationship Id="rId18" Type="http://schemas.openxmlformats.org/officeDocument/2006/relationships/tags" Target="../tags/tag1597.xml"/><Relationship Id="rId17" Type="http://schemas.openxmlformats.org/officeDocument/2006/relationships/tags" Target="../tags/tag1596.xml"/><Relationship Id="rId16" Type="http://schemas.openxmlformats.org/officeDocument/2006/relationships/tags" Target="../tags/tag1595.xml"/><Relationship Id="rId15" Type="http://schemas.openxmlformats.org/officeDocument/2006/relationships/tags" Target="../tags/tag1594.xml"/><Relationship Id="rId14" Type="http://schemas.openxmlformats.org/officeDocument/2006/relationships/tags" Target="../tags/tag1593.xml"/><Relationship Id="rId134" Type="http://schemas.openxmlformats.org/officeDocument/2006/relationships/tags" Target="../tags/tag1713.xml"/><Relationship Id="rId133" Type="http://schemas.openxmlformats.org/officeDocument/2006/relationships/tags" Target="../tags/tag1712.xml"/><Relationship Id="rId132" Type="http://schemas.openxmlformats.org/officeDocument/2006/relationships/tags" Target="../tags/tag1711.xml"/><Relationship Id="rId131" Type="http://schemas.openxmlformats.org/officeDocument/2006/relationships/tags" Target="../tags/tag1710.xml"/><Relationship Id="rId130" Type="http://schemas.openxmlformats.org/officeDocument/2006/relationships/tags" Target="../tags/tag1709.xml"/><Relationship Id="rId13" Type="http://schemas.openxmlformats.org/officeDocument/2006/relationships/tags" Target="../tags/tag1592.xml"/><Relationship Id="rId129" Type="http://schemas.openxmlformats.org/officeDocument/2006/relationships/tags" Target="../tags/tag1708.xml"/><Relationship Id="rId128" Type="http://schemas.openxmlformats.org/officeDocument/2006/relationships/tags" Target="../tags/tag1707.xml"/><Relationship Id="rId127" Type="http://schemas.openxmlformats.org/officeDocument/2006/relationships/tags" Target="../tags/tag1706.xml"/><Relationship Id="rId126" Type="http://schemas.openxmlformats.org/officeDocument/2006/relationships/tags" Target="../tags/tag1705.xml"/><Relationship Id="rId125" Type="http://schemas.openxmlformats.org/officeDocument/2006/relationships/tags" Target="../tags/tag1704.xml"/><Relationship Id="rId124" Type="http://schemas.openxmlformats.org/officeDocument/2006/relationships/tags" Target="../tags/tag1703.xml"/><Relationship Id="rId123" Type="http://schemas.openxmlformats.org/officeDocument/2006/relationships/tags" Target="../tags/tag1702.xml"/><Relationship Id="rId122" Type="http://schemas.openxmlformats.org/officeDocument/2006/relationships/tags" Target="../tags/tag1701.xml"/><Relationship Id="rId121" Type="http://schemas.openxmlformats.org/officeDocument/2006/relationships/tags" Target="../tags/tag1700.xml"/><Relationship Id="rId120" Type="http://schemas.openxmlformats.org/officeDocument/2006/relationships/tags" Target="../tags/tag1699.xml"/><Relationship Id="rId12" Type="http://schemas.openxmlformats.org/officeDocument/2006/relationships/tags" Target="../tags/tag1591.xml"/><Relationship Id="rId119" Type="http://schemas.openxmlformats.org/officeDocument/2006/relationships/tags" Target="../tags/tag1698.xml"/><Relationship Id="rId118" Type="http://schemas.openxmlformats.org/officeDocument/2006/relationships/tags" Target="../tags/tag1697.xml"/><Relationship Id="rId117" Type="http://schemas.openxmlformats.org/officeDocument/2006/relationships/tags" Target="../tags/tag1696.xml"/><Relationship Id="rId116" Type="http://schemas.openxmlformats.org/officeDocument/2006/relationships/tags" Target="../tags/tag1695.xml"/><Relationship Id="rId115" Type="http://schemas.openxmlformats.org/officeDocument/2006/relationships/tags" Target="../tags/tag1694.xml"/><Relationship Id="rId114" Type="http://schemas.openxmlformats.org/officeDocument/2006/relationships/tags" Target="../tags/tag1693.xml"/><Relationship Id="rId113" Type="http://schemas.openxmlformats.org/officeDocument/2006/relationships/tags" Target="../tags/tag1692.xml"/><Relationship Id="rId112" Type="http://schemas.openxmlformats.org/officeDocument/2006/relationships/tags" Target="../tags/tag1691.xml"/><Relationship Id="rId111" Type="http://schemas.openxmlformats.org/officeDocument/2006/relationships/tags" Target="../tags/tag1690.xml"/><Relationship Id="rId110" Type="http://schemas.openxmlformats.org/officeDocument/2006/relationships/tags" Target="../tags/tag1689.xml"/><Relationship Id="rId11" Type="http://schemas.openxmlformats.org/officeDocument/2006/relationships/tags" Target="../tags/tag1590.xml"/><Relationship Id="rId109" Type="http://schemas.openxmlformats.org/officeDocument/2006/relationships/tags" Target="../tags/tag1688.xml"/><Relationship Id="rId108" Type="http://schemas.openxmlformats.org/officeDocument/2006/relationships/tags" Target="../tags/tag1687.xml"/><Relationship Id="rId107" Type="http://schemas.openxmlformats.org/officeDocument/2006/relationships/tags" Target="../tags/tag1686.xml"/><Relationship Id="rId106" Type="http://schemas.openxmlformats.org/officeDocument/2006/relationships/tags" Target="../tags/tag1685.xml"/><Relationship Id="rId105" Type="http://schemas.openxmlformats.org/officeDocument/2006/relationships/tags" Target="../tags/tag1684.xml"/><Relationship Id="rId104" Type="http://schemas.openxmlformats.org/officeDocument/2006/relationships/tags" Target="../tags/tag1683.xml"/><Relationship Id="rId103" Type="http://schemas.openxmlformats.org/officeDocument/2006/relationships/tags" Target="../tags/tag1682.xml"/><Relationship Id="rId102" Type="http://schemas.openxmlformats.org/officeDocument/2006/relationships/tags" Target="../tags/tag1681.xml"/><Relationship Id="rId101" Type="http://schemas.openxmlformats.org/officeDocument/2006/relationships/tags" Target="../tags/tag1680.xml"/><Relationship Id="rId100" Type="http://schemas.openxmlformats.org/officeDocument/2006/relationships/tags" Target="../tags/tag1679.xml"/><Relationship Id="rId10" Type="http://schemas.openxmlformats.org/officeDocument/2006/relationships/tags" Target="../tags/tag158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9" Type="http://schemas.openxmlformats.org/officeDocument/2006/relationships/tags" Target="../tags/tag1817.xml"/><Relationship Id="rId98" Type="http://schemas.openxmlformats.org/officeDocument/2006/relationships/tags" Target="../tags/tag1816.xml"/><Relationship Id="rId97" Type="http://schemas.openxmlformats.org/officeDocument/2006/relationships/tags" Target="../tags/tag1815.xml"/><Relationship Id="rId96" Type="http://schemas.openxmlformats.org/officeDocument/2006/relationships/tags" Target="../tags/tag1814.xml"/><Relationship Id="rId95" Type="http://schemas.openxmlformats.org/officeDocument/2006/relationships/tags" Target="../tags/tag1813.xml"/><Relationship Id="rId94" Type="http://schemas.openxmlformats.org/officeDocument/2006/relationships/tags" Target="../tags/tag1812.xml"/><Relationship Id="rId93" Type="http://schemas.openxmlformats.org/officeDocument/2006/relationships/tags" Target="../tags/tag1811.xml"/><Relationship Id="rId92" Type="http://schemas.openxmlformats.org/officeDocument/2006/relationships/tags" Target="../tags/tag1810.xml"/><Relationship Id="rId91" Type="http://schemas.openxmlformats.org/officeDocument/2006/relationships/tags" Target="../tags/tag1809.xml"/><Relationship Id="rId90" Type="http://schemas.openxmlformats.org/officeDocument/2006/relationships/tags" Target="../tags/tag1808.xml"/><Relationship Id="rId9" Type="http://schemas.openxmlformats.org/officeDocument/2006/relationships/tags" Target="../tags/tag1727.xml"/><Relationship Id="rId89" Type="http://schemas.openxmlformats.org/officeDocument/2006/relationships/tags" Target="../tags/tag1807.xml"/><Relationship Id="rId88" Type="http://schemas.openxmlformats.org/officeDocument/2006/relationships/tags" Target="../tags/tag1806.xml"/><Relationship Id="rId87" Type="http://schemas.openxmlformats.org/officeDocument/2006/relationships/tags" Target="../tags/tag1805.xml"/><Relationship Id="rId86" Type="http://schemas.openxmlformats.org/officeDocument/2006/relationships/tags" Target="../tags/tag1804.xml"/><Relationship Id="rId85" Type="http://schemas.openxmlformats.org/officeDocument/2006/relationships/tags" Target="../tags/tag1803.xml"/><Relationship Id="rId84" Type="http://schemas.openxmlformats.org/officeDocument/2006/relationships/tags" Target="../tags/tag1802.xml"/><Relationship Id="rId83" Type="http://schemas.openxmlformats.org/officeDocument/2006/relationships/tags" Target="../tags/tag1801.xml"/><Relationship Id="rId82" Type="http://schemas.openxmlformats.org/officeDocument/2006/relationships/tags" Target="../tags/tag1800.xml"/><Relationship Id="rId81" Type="http://schemas.openxmlformats.org/officeDocument/2006/relationships/tags" Target="../tags/tag1799.xml"/><Relationship Id="rId80" Type="http://schemas.openxmlformats.org/officeDocument/2006/relationships/tags" Target="../tags/tag1798.xml"/><Relationship Id="rId8" Type="http://schemas.openxmlformats.org/officeDocument/2006/relationships/tags" Target="../tags/tag1726.xml"/><Relationship Id="rId79" Type="http://schemas.openxmlformats.org/officeDocument/2006/relationships/tags" Target="../tags/tag1797.xml"/><Relationship Id="rId78" Type="http://schemas.openxmlformats.org/officeDocument/2006/relationships/tags" Target="../tags/tag1796.xml"/><Relationship Id="rId77" Type="http://schemas.openxmlformats.org/officeDocument/2006/relationships/tags" Target="../tags/tag1795.xml"/><Relationship Id="rId76" Type="http://schemas.openxmlformats.org/officeDocument/2006/relationships/tags" Target="../tags/tag1794.xml"/><Relationship Id="rId75" Type="http://schemas.openxmlformats.org/officeDocument/2006/relationships/tags" Target="../tags/tag1793.xml"/><Relationship Id="rId74" Type="http://schemas.openxmlformats.org/officeDocument/2006/relationships/tags" Target="../tags/tag1792.xml"/><Relationship Id="rId73" Type="http://schemas.openxmlformats.org/officeDocument/2006/relationships/tags" Target="../tags/tag1791.xml"/><Relationship Id="rId72" Type="http://schemas.openxmlformats.org/officeDocument/2006/relationships/tags" Target="../tags/tag1790.xml"/><Relationship Id="rId71" Type="http://schemas.openxmlformats.org/officeDocument/2006/relationships/tags" Target="../tags/tag1789.xml"/><Relationship Id="rId70" Type="http://schemas.openxmlformats.org/officeDocument/2006/relationships/tags" Target="../tags/tag1788.xml"/><Relationship Id="rId7" Type="http://schemas.openxmlformats.org/officeDocument/2006/relationships/tags" Target="../tags/tag1725.xml"/><Relationship Id="rId69" Type="http://schemas.openxmlformats.org/officeDocument/2006/relationships/tags" Target="../tags/tag1787.xml"/><Relationship Id="rId68" Type="http://schemas.openxmlformats.org/officeDocument/2006/relationships/tags" Target="../tags/tag1786.xml"/><Relationship Id="rId67" Type="http://schemas.openxmlformats.org/officeDocument/2006/relationships/tags" Target="../tags/tag1785.xml"/><Relationship Id="rId66" Type="http://schemas.openxmlformats.org/officeDocument/2006/relationships/tags" Target="../tags/tag1784.xml"/><Relationship Id="rId65" Type="http://schemas.openxmlformats.org/officeDocument/2006/relationships/tags" Target="../tags/tag1783.xml"/><Relationship Id="rId64" Type="http://schemas.openxmlformats.org/officeDocument/2006/relationships/tags" Target="../tags/tag1782.xml"/><Relationship Id="rId63" Type="http://schemas.openxmlformats.org/officeDocument/2006/relationships/tags" Target="../tags/tag1781.xml"/><Relationship Id="rId62" Type="http://schemas.openxmlformats.org/officeDocument/2006/relationships/tags" Target="../tags/tag1780.xml"/><Relationship Id="rId61" Type="http://schemas.openxmlformats.org/officeDocument/2006/relationships/tags" Target="../tags/tag1779.xml"/><Relationship Id="rId60" Type="http://schemas.openxmlformats.org/officeDocument/2006/relationships/tags" Target="../tags/tag1778.xml"/><Relationship Id="rId6" Type="http://schemas.openxmlformats.org/officeDocument/2006/relationships/tags" Target="../tags/tag1724.xml"/><Relationship Id="rId59" Type="http://schemas.openxmlformats.org/officeDocument/2006/relationships/tags" Target="../tags/tag1777.xml"/><Relationship Id="rId58" Type="http://schemas.openxmlformats.org/officeDocument/2006/relationships/tags" Target="../tags/tag1776.xml"/><Relationship Id="rId57" Type="http://schemas.openxmlformats.org/officeDocument/2006/relationships/tags" Target="../tags/tag1775.xml"/><Relationship Id="rId56" Type="http://schemas.openxmlformats.org/officeDocument/2006/relationships/tags" Target="../tags/tag1774.xml"/><Relationship Id="rId55" Type="http://schemas.openxmlformats.org/officeDocument/2006/relationships/tags" Target="../tags/tag1773.xml"/><Relationship Id="rId54" Type="http://schemas.openxmlformats.org/officeDocument/2006/relationships/tags" Target="../tags/tag1772.xml"/><Relationship Id="rId53" Type="http://schemas.openxmlformats.org/officeDocument/2006/relationships/tags" Target="../tags/tag1771.xml"/><Relationship Id="rId52" Type="http://schemas.openxmlformats.org/officeDocument/2006/relationships/tags" Target="../tags/tag1770.xml"/><Relationship Id="rId51" Type="http://schemas.openxmlformats.org/officeDocument/2006/relationships/tags" Target="../tags/tag1769.xml"/><Relationship Id="rId50" Type="http://schemas.openxmlformats.org/officeDocument/2006/relationships/tags" Target="../tags/tag1768.xml"/><Relationship Id="rId5" Type="http://schemas.openxmlformats.org/officeDocument/2006/relationships/tags" Target="../tags/tag1723.xml"/><Relationship Id="rId49" Type="http://schemas.openxmlformats.org/officeDocument/2006/relationships/tags" Target="../tags/tag1767.xml"/><Relationship Id="rId48" Type="http://schemas.openxmlformats.org/officeDocument/2006/relationships/tags" Target="../tags/tag1766.xml"/><Relationship Id="rId47" Type="http://schemas.openxmlformats.org/officeDocument/2006/relationships/tags" Target="../tags/tag1765.xml"/><Relationship Id="rId46" Type="http://schemas.openxmlformats.org/officeDocument/2006/relationships/tags" Target="../tags/tag1764.xml"/><Relationship Id="rId45" Type="http://schemas.openxmlformats.org/officeDocument/2006/relationships/tags" Target="../tags/tag1763.xml"/><Relationship Id="rId44" Type="http://schemas.openxmlformats.org/officeDocument/2006/relationships/tags" Target="../tags/tag1762.xml"/><Relationship Id="rId43" Type="http://schemas.openxmlformats.org/officeDocument/2006/relationships/tags" Target="../tags/tag1761.xml"/><Relationship Id="rId42" Type="http://schemas.openxmlformats.org/officeDocument/2006/relationships/tags" Target="../tags/tag1760.xml"/><Relationship Id="rId41" Type="http://schemas.openxmlformats.org/officeDocument/2006/relationships/tags" Target="../tags/tag1759.xml"/><Relationship Id="rId40" Type="http://schemas.openxmlformats.org/officeDocument/2006/relationships/tags" Target="../tags/tag1758.xml"/><Relationship Id="rId4" Type="http://schemas.openxmlformats.org/officeDocument/2006/relationships/tags" Target="../tags/tag1722.xml"/><Relationship Id="rId39" Type="http://schemas.openxmlformats.org/officeDocument/2006/relationships/tags" Target="../tags/tag1757.xml"/><Relationship Id="rId38" Type="http://schemas.openxmlformats.org/officeDocument/2006/relationships/tags" Target="../tags/tag1756.xml"/><Relationship Id="rId37" Type="http://schemas.openxmlformats.org/officeDocument/2006/relationships/tags" Target="../tags/tag1755.xml"/><Relationship Id="rId36" Type="http://schemas.openxmlformats.org/officeDocument/2006/relationships/tags" Target="../tags/tag1754.xml"/><Relationship Id="rId35" Type="http://schemas.openxmlformats.org/officeDocument/2006/relationships/tags" Target="../tags/tag1753.xml"/><Relationship Id="rId34" Type="http://schemas.openxmlformats.org/officeDocument/2006/relationships/tags" Target="../tags/tag1752.xml"/><Relationship Id="rId33" Type="http://schemas.openxmlformats.org/officeDocument/2006/relationships/tags" Target="../tags/tag1751.xml"/><Relationship Id="rId32" Type="http://schemas.openxmlformats.org/officeDocument/2006/relationships/tags" Target="../tags/tag1750.xml"/><Relationship Id="rId31" Type="http://schemas.openxmlformats.org/officeDocument/2006/relationships/tags" Target="../tags/tag1749.xml"/><Relationship Id="rId30" Type="http://schemas.openxmlformats.org/officeDocument/2006/relationships/tags" Target="../tags/tag1748.xml"/><Relationship Id="rId3" Type="http://schemas.openxmlformats.org/officeDocument/2006/relationships/tags" Target="../tags/tag1721.xml"/><Relationship Id="rId29" Type="http://schemas.openxmlformats.org/officeDocument/2006/relationships/tags" Target="../tags/tag1747.xml"/><Relationship Id="rId28" Type="http://schemas.openxmlformats.org/officeDocument/2006/relationships/tags" Target="../tags/tag1746.xml"/><Relationship Id="rId27" Type="http://schemas.openxmlformats.org/officeDocument/2006/relationships/tags" Target="../tags/tag1745.xml"/><Relationship Id="rId26" Type="http://schemas.openxmlformats.org/officeDocument/2006/relationships/tags" Target="../tags/tag1744.xml"/><Relationship Id="rId25" Type="http://schemas.openxmlformats.org/officeDocument/2006/relationships/tags" Target="../tags/tag1743.xml"/><Relationship Id="rId24" Type="http://schemas.openxmlformats.org/officeDocument/2006/relationships/tags" Target="../tags/tag1742.xml"/><Relationship Id="rId23" Type="http://schemas.openxmlformats.org/officeDocument/2006/relationships/tags" Target="../tags/tag1741.xml"/><Relationship Id="rId22" Type="http://schemas.openxmlformats.org/officeDocument/2006/relationships/tags" Target="../tags/tag1740.xml"/><Relationship Id="rId21" Type="http://schemas.openxmlformats.org/officeDocument/2006/relationships/tags" Target="../tags/tag1739.xml"/><Relationship Id="rId20" Type="http://schemas.openxmlformats.org/officeDocument/2006/relationships/tags" Target="../tags/tag1738.xml"/><Relationship Id="rId2" Type="http://schemas.openxmlformats.org/officeDocument/2006/relationships/tags" Target="../tags/tag1720.xml"/><Relationship Id="rId19" Type="http://schemas.openxmlformats.org/officeDocument/2006/relationships/tags" Target="../tags/tag1737.xml"/><Relationship Id="rId18" Type="http://schemas.openxmlformats.org/officeDocument/2006/relationships/tags" Target="../tags/tag1736.xml"/><Relationship Id="rId17" Type="http://schemas.openxmlformats.org/officeDocument/2006/relationships/tags" Target="../tags/tag1735.xml"/><Relationship Id="rId16" Type="http://schemas.openxmlformats.org/officeDocument/2006/relationships/tags" Target="../tags/tag1734.xml"/><Relationship Id="rId15" Type="http://schemas.openxmlformats.org/officeDocument/2006/relationships/tags" Target="../tags/tag1733.xml"/><Relationship Id="rId142" Type="http://schemas.openxmlformats.org/officeDocument/2006/relationships/tags" Target="../tags/tag1860.xml"/><Relationship Id="rId141" Type="http://schemas.openxmlformats.org/officeDocument/2006/relationships/tags" Target="../tags/tag1859.xml"/><Relationship Id="rId140" Type="http://schemas.openxmlformats.org/officeDocument/2006/relationships/tags" Target="../tags/tag1858.xml"/><Relationship Id="rId14" Type="http://schemas.openxmlformats.org/officeDocument/2006/relationships/tags" Target="../tags/tag1732.xml"/><Relationship Id="rId139" Type="http://schemas.openxmlformats.org/officeDocument/2006/relationships/tags" Target="../tags/tag1857.xml"/><Relationship Id="rId138" Type="http://schemas.openxmlformats.org/officeDocument/2006/relationships/tags" Target="../tags/tag1856.xml"/><Relationship Id="rId137" Type="http://schemas.openxmlformats.org/officeDocument/2006/relationships/tags" Target="../tags/tag1855.xml"/><Relationship Id="rId136" Type="http://schemas.openxmlformats.org/officeDocument/2006/relationships/tags" Target="../tags/tag1854.xml"/><Relationship Id="rId135" Type="http://schemas.openxmlformats.org/officeDocument/2006/relationships/tags" Target="../tags/tag1853.xml"/><Relationship Id="rId134" Type="http://schemas.openxmlformats.org/officeDocument/2006/relationships/tags" Target="../tags/tag1852.xml"/><Relationship Id="rId133" Type="http://schemas.openxmlformats.org/officeDocument/2006/relationships/tags" Target="../tags/tag1851.xml"/><Relationship Id="rId132" Type="http://schemas.openxmlformats.org/officeDocument/2006/relationships/tags" Target="../tags/tag1850.xml"/><Relationship Id="rId131" Type="http://schemas.openxmlformats.org/officeDocument/2006/relationships/tags" Target="../tags/tag1849.xml"/><Relationship Id="rId130" Type="http://schemas.openxmlformats.org/officeDocument/2006/relationships/tags" Target="../tags/tag1848.xml"/><Relationship Id="rId13" Type="http://schemas.openxmlformats.org/officeDocument/2006/relationships/tags" Target="../tags/tag1731.xml"/><Relationship Id="rId129" Type="http://schemas.openxmlformats.org/officeDocument/2006/relationships/tags" Target="../tags/tag1847.xml"/><Relationship Id="rId128" Type="http://schemas.openxmlformats.org/officeDocument/2006/relationships/tags" Target="../tags/tag1846.xml"/><Relationship Id="rId127" Type="http://schemas.openxmlformats.org/officeDocument/2006/relationships/tags" Target="../tags/tag1845.xml"/><Relationship Id="rId126" Type="http://schemas.openxmlformats.org/officeDocument/2006/relationships/tags" Target="../tags/tag1844.xml"/><Relationship Id="rId125" Type="http://schemas.openxmlformats.org/officeDocument/2006/relationships/tags" Target="../tags/tag1843.xml"/><Relationship Id="rId124" Type="http://schemas.openxmlformats.org/officeDocument/2006/relationships/tags" Target="../tags/tag1842.xml"/><Relationship Id="rId123" Type="http://schemas.openxmlformats.org/officeDocument/2006/relationships/tags" Target="../tags/tag1841.xml"/><Relationship Id="rId122" Type="http://schemas.openxmlformats.org/officeDocument/2006/relationships/tags" Target="../tags/tag1840.xml"/><Relationship Id="rId121" Type="http://schemas.openxmlformats.org/officeDocument/2006/relationships/tags" Target="../tags/tag1839.xml"/><Relationship Id="rId120" Type="http://schemas.openxmlformats.org/officeDocument/2006/relationships/tags" Target="../tags/tag1838.xml"/><Relationship Id="rId12" Type="http://schemas.openxmlformats.org/officeDocument/2006/relationships/tags" Target="../tags/tag1730.xml"/><Relationship Id="rId119" Type="http://schemas.openxmlformats.org/officeDocument/2006/relationships/tags" Target="../tags/tag1837.xml"/><Relationship Id="rId118" Type="http://schemas.openxmlformats.org/officeDocument/2006/relationships/tags" Target="../tags/tag1836.xml"/><Relationship Id="rId117" Type="http://schemas.openxmlformats.org/officeDocument/2006/relationships/tags" Target="../tags/tag1835.xml"/><Relationship Id="rId116" Type="http://schemas.openxmlformats.org/officeDocument/2006/relationships/tags" Target="../tags/tag1834.xml"/><Relationship Id="rId115" Type="http://schemas.openxmlformats.org/officeDocument/2006/relationships/tags" Target="../tags/tag1833.xml"/><Relationship Id="rId114" Type="http://schemas.openxmlformats.org/officeDocument/2006/relationships/tags" Target="../tags/tag1832.xml"/><Relationship Id="rId113" Type="http://schemas.openxmlformats.org/officeDocument/2006/relationships/tags" Target="../tags/tag1831.xml"/><Relationship Id="rId112" Type="http://schemas.openxmlformats.org/officeDocument/2006/relationships/tags" Target="../tags/tag1830.xml"/><Relationship Id="rId111" Type="http://schemas.openxmlformats.org/officeDocument/2006/relationships/tags" Target="../tags/tag1829.xml"/><Relationship Id="rId110" Type="http://schemas.openxmlformats.org/officeDocument/2006/relationships/tags" Target="../tags/tag1828.xml"/><Relationship Id="rId11" Type="http://schemas.openxmlformats.org/officeDocument/2006/relationships/tags" Target="../tags/tag1729.xml"/><Relationship Id="rId109" Type="http://schemas.openxmlformats.org/officeDocument/2006/relationships/tags" Target="../tags/tag1827.xml"/><Relationship Id="rId108" Type="http://schemas.openxmlformats.org/officeDocument/2006/relationships/tags" Target="../tags/tag1826.xml"/><Relationship Id="rId107" Type="http://schemas.openxmlformats.org/officeDocument/2006/relationships/tags" Target="../tags/tag1825.xml"/><Relationship Id="rId106" Type="http://schemas.openxmlformats.org/officeDocument/2006/relationships/tags" Target="../tags/tag1824.xml"/><Relationship Id="rId105" Type="http://schemas.openxmlformats.org/officeDocument/2006/relationships/tags" Target="../tags/tag1823.xml"/><Relationship Id="rId104" Type="http://schemas.openxmlformats.org/officeDocument/2006/relationships/tags" Target="../tags/tag1822.xml"/><Relationship Id="rId103" Type="http://schemas.openxmlformats.org/officeDocument/2006/relationships/tags" Target="../tags/tag1821.xml"/><Relationship Id="rId102" Type="http://schemas.openxmlformats.org/officeDocument/2006/relationships/tags" Target="../tags/tag1820.xml"/><Relationship Id="rId101" Type="http://schemas.openxmlformats.org/officeDocument/2006/relationships/tags" Target="../tags/tag1819.xml"/><Relationship Id="rId100" Type="http://schemas.openxmlformats.org/officeDocument/2006/relationships/tags" Target="../tags/tag1818.xml"/><Relationship Id="rId10" Type="http://schemas.openxmlformats.org/officeDocument/2006/relationships/tags" Target="../tags/tag1728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99" Type="http://schemas.openxmlformats.org/officeDocument/2006/relationships/tags" Target="../tags/tag1958.xml"/><Relationship Id="rId98" Type="http://schemas.openxmlformats.org/officeDocument/2006/relationships/tags" Target="../tags/tag1957.xml"/><Relationship Id="rId97" Type="http://schemas.openxmlformats.org/officeDocument/2006/relationships/tags" Target="../tags/tag1956.xml"/><Relationship Id="rId96" Type="http://schemas.openxmlformats.org/officeDocument/2006/relationships/tags" Target="../tags/tag1955.xml"/><Relationship Id="rId95" Type="http://schemas.openxmlformats.org/officeDocument/2006/relationships/tags" Target="../tags/tag1954.xml"/><Relationship Id="rId94" Type="http://schemas.openxmlformats.org/officeDocument/2006/relationships/tags" Target="../tags/tag1953.xml"/><Relationship Id="rId93" Type="http://schemas.openxmlformats.org/officeDocument/2006/relationships/tags" Target="../tags/tag1952.xml"/><Relationship Id="rId92" Type="http://schemas.openxmlformats.org/officeDocument/2006/relationships/tags" Target="../tags/tag1951.xml"/><Relationship Id="rId91" Type="http://schemas.openxmlformats.org/officeDocument/2006/relationships/tags" Target="../tags/tag1950.xml"/><Relationship Id="rId90" Type="http://schemas.openxmlformats.org/officeDocument/2006/relationships/tags" Target="../tags/tag1949.xml"/><Relationship Id="rId9" Type="http://schemas.openxmlformats.org/officeDocument/2006/relationships/tags" Target="../tags/tag1868.xml"/><Relationship Id="rId89" Type="http://schemas.openxmlformats.org/officeDocument/2006/relationships/tags" Target="../tags/tag1948.xml"/><Relationship Id="rId88" Type="http://schemas.openxmlformats.org/officeDocument/2006/relationships/tags" Target="../tags/tag1947.xml"/><Relationship Id="rId87" Type="http://schemas.openxmlformats.org/officeDocument/2006/relationships/tags" Target="../tags/tag1946.xml"/><Relationship Id="rId86" Type="http://schemas.openxmlformats.org/officeDocument/2006/relationships/tags" Target="../tags/tag1945.xml"/><Relationship Id="rId85" Type="http://schemas.openxmlformats.org/officeDocument/2006/relationships/tags" Target="../tags/tag1944.xml"/><Relationship Id="rId84" Type="http://schemas.openxmlformats.org/officeDocument/2006/relationships/tags" Target="../tags/tag1943.xml"/><Relationship Id="rId83" Type="http://schemas.openxmlformats.org/officeDocument/2006/relationships/tags" Target="../tags/tag1942.xml"/><Relationship Id="rId82" Type="http://schemas.openxmlformats.org/officeDocument/2006/relationships/tags" Target="../tags/tag1941.xml"/><Relationship Id="rId81" Type="http://schemas.openxmlformats.org/officeDocument/2006/relationships/tags" Target="../tags/tag1940.xml"/><Relationship Id="rId80" Type="http://schemas.openxmlformats.org/officeDocument/2006/relationships/tags" Target="../tags/tag1939.xml"/><Relationship Id="rId8" Type="http://schemas.openxmlformats.org/officeDocument/2006/relationships/tags" Target="../tags/tag1867.xml"/><Relationship Id="rId79" Type="http://schemas.openxmlformats.org/officeDocument/2006/relationships/tags" Target="../tags/tag1938.xml"/><Relationship Id="rId78" Type="http://schemas.openxmlformats.org/officeDocument/2006/relationships/tags" Target="../tags/tag1937.xml"/><Relationship Id="rId77" Type="http://schemas.openxmlformats.org/officeDocument/2006/relationships/tags" Target="../tags/tag1936.xml"/><Relationship Id="rId76" Type="http://schemas.openxmlformats.org/officeDocument/2006/relationships/tags" Target="../tags/tag1935.xml"/><Relationship Id="rId75" Type="http://schemas.openxmlformats.org/officeDocument/2006/relationships/tags" Target="../tags/tag1934.xml"/><Relationship Id="rId74" Type="http://schemas.openxmlformats.org/officeDocument/2006/relationships/tags" Target="../tags/tag1933.xml"/><Relationship Id="rId73" Type="http://schemas.openxmlformats.org/officeDocument/2006/relationships/tags" Target="../tags/tag1932.xml"/><Relationship Id="rId72" Type="http://schemas.openxmlformats.org/officeDocument/2006/relationships/tags" Target="../tags/tag1931.xml"/><Relationship Id="rId71" Type="http://schemas.openxmlformats.org/officeDocument/2006/relationships/tags" Target="../tags/tag1930.xml"/><Relationship Id="rId70" Type="http://schemas.openxmlformats.org/officeDocument/2006/relationships/tags" Target="../tags/tag1929.xml"/><Relationship Id="rId7" Type="http://schemas.openxmlformats.org/officeDocument/2006/relationships/tags" Target="../tags/tag1866.xml"/><Relationship Id="rId69" Type="http://schemas.openxmlformats.org/officeDocument/2006/relationships/tags" Target="../tags/tag1928.xml"/><Relationship Id="rId68" Type="http://schemas.openxmlformats.org/officeDocument/2006/relationships/tags" Target="../tags/tag1927.xml"/><Relationship Id="rId67" Type="http://schemas.openxmlformats.org/officeDocument/2006/relationships/tags" Target="../tags/tag1926.xml"/><Relationship Id="rId66" Type="http://schemas.openxmlformats.org/officeDocument/2006/relationships/tags" Target="../tags/tag1925.xml"/><Relationship Id="rId65" Type="http://schemas.openxmlformats.org/officeDocument/2006/relationships/tags" Target="../tags/tag1924.xml"/><Relationship Id="rId64" Type="http://schemas.openxmlformats.org/officeDocument/2006/relationships/tags" Target="../tags/tag1923.xml"/><Relationship Id="rId63" Type="http://schemas.openxmlformats.org/officeDocument/2006/relationships/tags" Target="../tags/tag1922.xml"/><Relationship Id="rId62" Type="http://schemas.openxmlformats.org/officeDocument/2006/relationships/tags" Target="../tags/tag1921.xml"/><Relationship Id="rId61" Type="http://schemas.openxmlformats.org/officeDocument/2006/relationships/tags" Target="../tags/tag1920.xml"/><Relationship Id="rId60" Type="http://schemas.openxmlformats.org/officeDocument/2006/relationships/tags" Target="../tags/tag1919.xml"/><Relationship Id="rId6" Type="http://schemas.openxmlformats.org/officeDocument/2006/relationships/tags" Target="../tags/tag1865.xml"/><Relationship Id="rId59" Type="http://schemas.openxmlformats.org/officeDocument/2006/relationships/tags" Target="../tags/tag1918.xml"/><Relationship Id="rId58" Type="http://schemas.openxmlformats.org/officeDocument/2006/relationships/tags" Target="../tags/tag1917.xml"/><Relationship Id="rId57" Type="http://schemas.openxmlformats.org/officeDocument/2006/relationships/tags" Target="../tags/tag1916.xml"/><Relationship Id="rId56" Type="http://schemas.openxmlformats.org/officeDocument/2006/relationships/tags" Target="../tags/tag1915.xml"/><Relationship Id="rId55" Type="http://schemas.openxmlformats.org/officeDocument/2006/relationships/tags" Target="../tags/tag1914.xml"/><Relationship Id="rId54" Type="http://schemas.openxmlformats.org/officeDocument/2006/relationships/tags" Target="../tags/tag1913.xml"/><Relationship Id="rId53" Type="http://schemas.openxmlformats.org/officeDocument/2006/relationships/tags" Target="../tags/tag1912.xml"/><Relationship Id="rId52" Type="http://schemas.openxmlformats.org/officeDocument/2006/relationships/tags" Target="../tags/tag1911.xml"/><Relationship Id="rId51" Type="http://schemas.openxmlformats.org/officeDocument/2006/relationships/tags" Target="../tags/tag1910.xml"/><Relationship Id="rId50" Type="http://schemas.openxmlformats.org/officeDocument/2006/relationships/tags" Target="../tags/tag1909.xml"/><Relationship Id="rId5" Type="http://schemas.openxmlformats.org/officeDocument/2006/relationships/tags" Target="../tags/tag1864.xml"/><Relationship Id="rId49" Type="http://schemas.openxmlformats.org/officeDocument/2006/relationships/tags" Target="../tags/tag1908.xml"/><Relationship Id="rId48" Type="http://schemas.openxmlformats.org/officeDocument/2006/relationships/tags" Target="../tags/tag1907.xml"/><Relationship Id="rId47" Type="http://schemas.openxmlformats.org/officeDocument/2006/relationships/tags" Target="../tags/tag1906.xml"/><Relationship Id="rId46" Type="http://schemas.openxmlformats.org/officeDocument/2006/relationships/tags" Target="../tags/tag1905.xml"/><Relationship Id="rId45" Type="http://schemas.openxmlformats.org/officeDocument/2006/relationships/tags" Target="../tags/tag1904.xml"/><Relationship Id="rId44" Type="http://schemas.openxmlformats.org/officeDocument/2006/relationships/tags" Target="../tags/tag1903.xml"/><Relationship Id="rId43" Type="http://schemas.openxmlformats.org/officeDocument/2006/relationships/tags" Target="../tags/tag1902.xml"/><Relationship Id="rId42" Type="http://schemas.openxmlformats.org/officeDocument/2006/relationships/tags" Target="../tags/tag1901.xml"/><Relationship Id="rId41" Type="http://schemas.openxmlformats.org/officeDocument/2006/relationships/tags" Target="../tags/tag1900.xml"/><Relationship Id="rId40" Type="http://schemas.openxmlformats.org/officeDocument/2006/relationships/tags" Target="../tags/tag1899.xml"/><Relationship Id="rId4" Type="http://schemas.openxmlformats.org/officeDocument/2006/relationships/tags" Target="../tags/tag1863.xml"/><Relationship Id="rId39" Type="http://schemas.openxmlformats.org/officeDocument/2006/relationships/tags" Target="../tags/tag1898.xml"/><Relationship Id="rId38" Type="http://schemas.openxmlformats.org/officeDocument/2006/relationships/tags" Target="../tags/tag1897.xml"/><Relationship Id="rId37" Type="http://schemas.openxmlformats.org/officeDocument/2006/relationships/tags" Target="../tags/tag1896.xml"/><Relationship Id="rId36" Type="http://schemas.openxmlformats.org/officeDocument/2006/relationships/tags" Target="../tags/tag1895.xml"/><Relationship Id="rId35" Type="http://schemas.openxmlformats.org/officeDocument/2006/relationships/tags" Target="../tags/tag1894.xml"/><Relationship Id="rId34" Type="http://schemas.openxmlformats.org/officeDocument/2006/relationships/tags" Target="../tags/tag1893.xml"/><Relationship Id="rId33" Type="http://schemas.openxmlformats.org/officeDocument/2006/relationships/tags" Target="../tags/tag1892.xml"/><Relationship Id="rId32" Type="http://schemas.openxmlformats.org/officeDocument/2006/relationships/tags" Target="../tags/tag1891.xml"/><Relationship Id="rId31" Type="http://schemas.openxmlformats.org/officeDocument/2006/relationships/tags" Target="../tags/tag1890.xml"/><Relationship Id="rId30" Type="http://schemas.openxmlformats.org/officeDocument/2006/relationships/tags" Target="../tags/tag1889.xml"/><Relationship Id="rId3" Type="http://schemas.openxmlformats.org/officeDocument/2006/relationships/tags" Target="../tags/tag1862.xml"/><Relationship Id="rId29" Type="http://schemas.openxmlformats.org/officeDocument/2006/relationships/tags" Target="../tags/tag1888.xml"/><Relationship Id="rId28" Type="http://schemas.openxmlformats.org/officeDocument/2006/relationships/tags" Target="../tags/tag1887.xml"/><Relationship Id="rId27" Type="http://schemas.openxmlformats.org/officeDocument/2006/relationships/tags" Target="../tags/tag1886.xml"/><Relationship Id="rId26" Type="http://schemas.openxmlformats.org/officeDocument/2006/relationships/tags" Target="../tags/tag1885.xml"/><Relationship Id="rId25" Type="http://schemas.openxmlformats.org/officeDocument/2006/relationships/tags" Target="../tags/tag1884.xml"/><Relationship Id="rId24" Type="http://schemas.openxmlformats.org/officeDocument/2006/relationships/tags" Target="../tags/tag1883.xml"/><Relationship Id="rId23" Type="http://schemas.openxmlformats.org/officeDocument/2006/relationships/tags" Target="../tags/tag1882.xml"/><Relationship Id="rId22" Type="http://schemas.openxmlformats.org/officeDocument/2006/relationships/tags" Target="../tags/tag1881.xml"/><Relationship Id="rId21" Type="http://schemas.openxmlformats.org/officeDocument/2006/relationships/tags" Target="../tags/tag1880.xml"/><Relationship Id="rId20" Type="http://schemas.openxmlformats.org/officeDocument/2006/relationships/tags" Target="../tags/tag1879.xml"/><Relationship Id="rId2" Type="http://schemas.openxmlformats.org/officeDocument/2006/relationships/tags" Target="../tags/tag1861.xml"/><Relationship Id="rId19" Type="http://schemas.openxmlformats.org/officeDocument/2006/relationships/tags" Target="../tags/tag1878.xml"/><Relationship Id="rId18" Type="http://schemas.openxmlformats.org/officeDocument/2006/relationships/tags" Target="../tags/tag1877.xml"/><Relationship Id="rId17" Type="http://schemas.openxmlformats.org/officeDocument/2006/relationships/tags" Target="../tags/tag1876.xml"/><Relationship Id="rId16" Type="http://schemas.openxmlformats.org/officeDocument/2006/relationships/tags" Target="../tags/tag1875.xml"/><Relationship Id="rId15" Type="http://schemas.openxmlformats.org/officeDocument/2006/relationships/tags" Target="../tags/tag1874.xml"/><Relationship Id="rId14" Type="http://schemas.openxmlformats.org/officeDocument/2006/relationships/tags" Target="../tags/tag1873.xml"/><Relationship Id="rId138" Type="http://schemas.openxmlformats.org/officeDocument/2006/relationships/tags" Target="../tags/tag1997.xml"/><Relationship Id="rId137" Type="http://schemas.openxmlformats.org/officeDocument/2006/relationships/tags" Target="../tags/tag1996.xml"/><Relationship Id="rId136" Type="http://schemas.openxmlformats.org/officeDocument/2006/relationships/tags" Target="../tags/tag1995.xml"/><Relationship Id="rId135" Type="http://schemas.openxmlformats.org/officeDocument/2006/relationships/tags" Target="../tags/tag1994.xml"/><Relationship Id="rId134" Type="http://schemas.openxmlformats.org/officeDocument/2006/relationships/tags" Target="../tags/tag1993.xml"/><Relationship Id="rId133" Type="http://schemas.openxmlformats.org/officeDocument/2006/relationships/tags" Target="../tags/tag1992.xml"/><Relationship Id="rId132" Type="http://schemas.openxmlformats.org/officeDocument/2006/relationships/tags" Target="../tags/tag1991.xml"/><Relationship Id="rId131" Type="http://schemas.openxmlformats.org/officeDocument/2006/relationships/tags" Target="../tags/tag1990.xml"/><Relationship Id="rId130" Type="http://schemas.openxmlformats.org/officeDocument/2006/relationships/tags" Target="../tags/tag1989.xml"/><Relationship Id="rId13" Type="http://schemas.openxmlformats.org/officeDocument/2006/relationships/tags" Target="../tags/tag1872.xml"/><Relationship Id="rId129" Type="http://schemas.openxmlformats.org/officeDocument/2006/relationships/tags" Target="../tags/tag1988.xml"/><Relationship Id="rId128" Type="http://schemas.openxmlformats.org/officeDocument/2006/relationships/tags" Target="../tags/tag1987.xml"/><Relationship Id="rId127" Type="http://schemas.openxmlformats.org/officeDocument/2006/relationships/tags" Target="../tags/tag1986.xml"/><Relationship Id="rId126" Type="http://schemas.openxmlformats.org/officeDocument/2006/relationships/tags" Target="../tags/tag1985.xml"/><Relationship Id="rId125" Type="http://schemas.openxmlformats.org/officeDocument/2006/relationships/tags" Target="../tags/tag1984.xml"/><Relationship Id="rId124" Type="http://schemas.openxmlformats.org/officeDocument/2006/relationships/tags" Target="../tags/tag1983.xml"/><Relationship Id="rId123" Type="http://schemas.openxmlformats.org/officeDocument/2006/relationships/tags" Target="../tags/tag1982.xml"/><Relationship Id="rId122" Type="http://schemas.openxmlformats.org/officeDocument/2006/relationships/tags" Target="../tags/tag1981.xml"/><Relationship Id="rId121" Type="http://schemas.openxmlformats.org/officeDocument/2006/relationships/tags" Target="../tags/tag1980.xml"/><Relationship Id="rId120" Type="http://schemas.openxmlformats.org/officeDocument/2006/relationships/tags" Target="../tags/tag1979.xml"/><Relationship Id="rId12" Type="http://schemas.openxmlformats.org/officeDocument/2006/relationships/tags" Target="../tags/tag1871.xml"/><Relationship Id="rId119" Type="http://schemas.openxmlformats.org/officeDocument/2006/relationships/tags" Target="../tags/tag1978.xml"/><Relationship Id="rId118" Type="http://schemas.openxmlformats.org/officeDocument/2006/relationships/tags" Target="../tags/tag1977.xml"/><Relationship Id="rId117" Type="http://schemas.openxmlformats.org/officeDocument/2006/relationships/tags" Target="../tags/tag1976.xml"/><Relationship Id="rId116" Type="http://schemas.openxmlformats.org/officeDocument/2006/relationships/tags" Target="../tags/tag1975.xml"/><Relationship Id="rId115" Type="http://schemas.openxmlformats.org/officeDocument/2006/relationships/tags" Target="../tags/tag1974.xml"/><Relationship Id="rId114" Type="http://schemas.openxmlformats.org/officeDocument/2006/relationships/tags" Target="../tags/tag1973.xml"/><Relationship Id="rId113" Type="http://schemas.openxmlformats.org/officeDocument/2006/relationships/tags" Target="../tags/tag1972.xml"/><Relationship Id="rId112" Type="http://schemas.openxmlformats.org/officeDocument/2006/relationships/tags" Target="../tags/tag1971.xml"/><Relationship Id="rId111" Type="http://schemas.openxmlformats.org/officeDocument/2006/relationships/tags" Target="../tags/tag1970.xml"/><Relationship Id="rId110" Type="http://schemas.openxmlformats.org/officeDocument/2006/relationships/tags" Target="../tags/tag1969.xml"/><Relationship Id="rId11" Type="http://schemas.openxmlformats.org/officeDocument/2006/relationships/tags" Target="../tags/tag1870.xml"/><Relationship Id="rId109" Type="http://schemas.openxmlformats.org/officeDocument/2006/relationships/tags" Target="../tags/tag1968.xml"/><Relationship Id="rId108" Type="http://schemas.openxmlformats.org/officeDocument/2006/relationships/tags" Target="../tags/tag1967.xml"/><Relationship Id="rId107" Type="http://schemas.openxmlformats.org/officeDocument/2006/relationships/tags" Target="../tags/tag1966.xml"/><Relationship Id="rId106" Type="http://schemas.openxmlformats.org/officeDocument/2006/relationships/tags" Target="../tags/tag1965.xml"/><Relationship Id="rId105" Type="http://schemas.openxmlformats.org/officeDocument/2006/relationships/tags" Target="../tags/tag1964.xml"/><Relationship Id="rId104" Type="http://schemas.openxmlformats.org/officeDocument/2006/relationships/tags" Target="../tags/tag1963.xml"/><Relationship Id="rId103" Type="http://schemas.openxmlformats.org/officeDocument/2006/relationships/tags" Target="../tags/tag1962.xml"/><Relationship Id="rId102" Type="http://schemas.openxmlformats.org/officeDocument/2006/relationships/tags" Target="../tags/tag1961.xml"/><Relationship Id="rId101" Type="http://schemas.openxmlformats.org/officeDocument/2006/relationships/tags" Target="../tags/tag1960.xml"/><Relationship Id="rId100" Type="http://schemas.openxmlformats.org/officeDocument/2006/relationships/tags" Target="../tags/tag1959.xml"/><Relationship Id="rId10" Type="http://schemas.openxmlformats.org/officeDocument/2006/relationships/tags" Target="../tags/tag1869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99" Type="http://schemas.openxmlformats.org/officeDocument/2006/relationships/tags" Target="../tags/tag2095.xml"/><Relationship Id="rId98" Type="http://schemas.openxmlformats.org/officeDocument/2006/relationships/tags" Target="../tags/tag2094.xml"/><Relationship Id="rId97" Type="http://schemas.openxmlformats.org/officeDocument/2006/relationships/tags" Target="../tags/tag2093.xml"/><Relationship Id="rId96" Type="http://schemas.openxmlformats.org/officeDocument/2006/relationships/tags" Target="../tags/tag2092.xml"/><Relationship Id="rId95" Type="http://schemas.openxmlformats.org/officeDocument/2006/relationships/tags" Target="../tags/tag2091.xml"/><Relationship Id="rId94" Type="http://schemas.openxmlformats.org/officeDocument/2006/relationships/tags" Target="../tags/tag2090.xml"/><Relationship Id="rId93" Type="http://schemas.openxmlformats.org/officeDocument/2006/relationships/tags" Target="../tags/tag2089.xml"/><Relationship Id="rId92" Type="http://schemas.openxmlformats.org/officeDocument/2006/relationships/tags" Target="../tags/tag2088.xml"/><Relationship Id="rId91" Type="http://schemas.openxmlformats.org/officeDocument/2006/relationships/tags" Target="../tags/tag2087.xml"/><Relationship Id="rId90" Type="http://schemas.openxmlformats.org/officeDocument/2006/relationships/tags" Target="../tags/tag2086.xml"/><Relationship Id="rId9" Type="http://schemas.openxmlformats.org/officeDocument/2006/relationships/tags" Target="../tags/tag2005.xml"/><Relationship Id="rId89" Type="http://schemas.openxmlformats.org/officeDocument/2006/relationships/tags" Target="../tags/tag2085.xml"/><Relationship Id="rId88" Type="http://schemas.openxmlformats.org/officeDocument/2006/relationships/tags" Target="../tags/tag2084.xml"/><Relationship Id="rId87" Type="http://schemas.openxmlformats.org/officeDocument/2006/relationships/tags" Target="../tags/tag2083.xml"/><Relationship Id="rId86" Type="http://schemas.openxmlformats.org/officeDocument/2006/relationships/tags" Target="../tags/tag2082.xml"/><Relationship Id="rId85" Type="http://schemas.openxmlformats.org/officeDocument/2006/relationships/tags" Target="../tags/tag2081.xml"/><Relationship Id="rId84" Type="http://schemas.openxmlformats.org/officeDocument/2006/relationships/tags" Target="../tags/tag2080.xml"/><Relationship Id="rId83" Type="http://schemas.openxmlformats.org/officeDocument/2006/relationships/tags" Target="../tags/tag2079.xml"/><Relationship Id="rId82" Type="http://schemas.openxmlformats.org/officeDocument/2006/relationships/tags" Target="../tags/tag2078.xml"/><Relationship Id="rId81" Type="http://schemas.openxmlformats.org/officeDocument/2006/relationships/tags" Target="../tags/tag2077.xml"/><Relationship Id="rId80" Type="http://schemas.openxmlformats.org/officeDocument/2006/relationships/tags" Target="../tags/tag2076.xml"/><Relationship Id="rId8" Type="http://schemas.openxmlformats.org/officeDocument/2006/relationships/tags" Target="../tags/tag2004.xml"/><Relationship Id="rId79" Type="http://schemas.openxmlformats.org/officeDocument/2006/relationships/tags" Target="../tags/tag2075.xml"/><Relationship Id="rId78" Type="http://schemas.openxmlformats.org/officeDocument/2006/relationships/tags" Target="../tags/tag2074.xml"/><Relationship Id="rId77" Type="http://schemas.openxmlformats.org/officeDocument/2006/relationships/tags" Target="../tags/tag2073.xml"/><Relationship Id="rId76" Type="http://schemas.openxmlformats.org/officeDocument/2006/relationships/tags" Target="../tags/tag2072.xml"/><Relationship Id="rId75" Type="http://schemas.openxmlformats.org/officeDocument/2006/relationships/tags" Target="../tags/tag2071.xml"/><Relationship Id="rId74" Type="http://schemas.openxmlformats.org/officeDocument/2006/relationships/tags" Target="../tags/tag2070.xml"/><Relationship Id="rId73" Type="http://schemas.openxmlformats.org/officeDocument/2006/relationships/tags" Target="../tags/tag2069.xml"/><Relationship Id="rId72" Type="http://schemas.openxmlformats.org/officeDocument/2006/relationships/tags" Target="../tags/tag2068.xml"/><Relationship Id="rId71" Type="http://schemas.openxmlformats.org/officeDocument/2006/relationships/tags" Target="../tags/tag2067.xml"/><Relationship Id="rId70" Type="http://schemas.openxmlformats.org/officeDocument/2006/relationships/tags" Target="../tags/tag2066.xml"/><Relationship Id="rId7" Type="http://schemas.openxmlformats.org/officeDocument/2006/relationships/tags" Target="../tags/tag2003.xml"/><Relationship Id="rId69" Type="http://schemas.openxmlformats.org/officeDocument/2006/relationships/tags" Target="../tags/tag2065.xml"/><Relationship Id="rId68" Type="http://schemas.openxmlformats.org/officeDocument/2006/relationships/tags" Target="../tags/tag2064.xml"/><Relationship Id="rId67" Type="http://schemas.openxmlformats.org/officeDocument/2006/relationships/tags" Target="../tags/tag2063.xml"/><Relationship Id="rId66" Type="http://schemas.openxmlformats.org/officeDocument/2006/relationships/tags" Target="../tags/tag2062.xml"/><Relationship Id="rId65" Type="http://schemas.openxmlformats.org/officeDocument/2006/relationships/tags" Target="../tags/tag2061.xml"/><Relationship Id="rId64" Type="http://schemas.openxmlformats.org/officeDocument/2006/relationships/tags" Target="../tags/tag2060.xml"/><Relationship Id="rId63" Type="http://schemas.openxmlformats.org/officeDocument/2006/relationships/tags" Target="../tags/tag2059.xml"/><Relationship Id="rId62" Type="http://schemas.openxmlformats.org/officeDocument/2006/relationships/tags" Target="../tags/tag2058.xml"/><Relationship Id="rId61" Type="http://schemas.openxmlformats.org/officeDocument/2006/relationships/tags" Target="../tags/tag2057.xml"/><Relationship Id="rId60" Type="http://schemas.openxmlformats.org/officeDocument/2006/relationships/tags" Target="../tags/tag2056.xml"/><Relationship Id="rId6" Type="http://schemas.openxmlformats.org/officeDocument/2006/relationships/tags" Target="../tags/tag2002.xml"/><Relationship Id="rId59" Type="http://schemas.openxmlformats.org/officeDocument/2006/relationships/tags" Target="../tags/tag2055.xml"/><Relationship Id="rId58" Type="http://schemas.openxmlformats.org/officeDocument/2006/relationships/tags" Target="../tags/tag2054.xml"/><Relationship Id="rId57" Type="http://schemas.openxmlformats.org/officeDocument/2006/relationships/tags" Target="../tags/tag2053.xml"/><Relationship Id="rId56" Type="http://schemas.openxmlformats.org/officeDocument/2006/relationships/tags" Target="../tags/tag2052.xml"/><Relationship Id="rId55" Type="http://schemas.openxmlformats.org/officeDocument/2006/relationships/tags" Target="../tags/tag2051.xml"/><Relationship Id="rId54" Type="http://schemas.openxmlformats.org/officeDocument/2006/relationships/tags" Target="../tags/tag2050.xml"/><Relationship Id="rId53" Type="http://schemas.openxmlformats.org/officeDocument/2006/relationships/tags" Target="../tags/tag2049.xml"/><Relationship Id="rId52" Type="http://schemas.openxmlformats.org/officeDocument/2006/relationships/tags" Target="../tags/tag2048.xml"/><Relationship Id="rId51" Type="http://schemas.openxmlformats.org/officeDocument/2006/relationships/tags" Target="../tags/tag2047.xml"/><Relationship Id="rId50" Type="http://schemas.openxmlformats.org/officeDocument/2006/relationships/tags" Target="../tags/tag2046.xml"/><Relationship Id="rId5" Type="http://schemas.openxmlformats.org/officeDocument/2006/relationships/tags" Target="../tags/tag2001.xml"/><Relationship Id="rId49" Type="http://schemas.openxmlformats.org/officeDocument/2006/relationships/tags" Target="../tags/tag2045.xml"/><Relationship Id="rId48" Type="http://schemas.openxmlformats.org/officeDocument/2006/relationships/tags" Target="../tags/tag2044.xml"/><Relationship Id="rId47" Type="http://schemas.openxmlformats.org/officeDocument/2006/relationships/tags" Target="../tags/tag2043.xml"/><Relationship Id="rId46" Type="http://schemas.openxmlformats.org/officeDocument/2006/relationships/tags" Target="../tags/tag2042.xml"/><Relationship Id="rId45" Type="http://schemas.openxmlformats.org/officeDocument/2006/relationships/tags" Target="../tags/tag2041.xml"/><Relationship Id="rId44" Type="http://schemas.openxmlformats.org/officeDocument/2006/relationships/tags" Target="../tags/tag2040.xml"/><Relationship Id="rId43" Type="http://schemas.openxmlformats.org/officeDocument/2006/relationships/tags" Target="../tags/tag2039.xml"/><Relationship Id="rId42" Type="http://schemas.openxmlformats.org/officeDocument/2006/relationships/tags" Target="../tags/tag2038.xml"/><Relationship Id="rId41" Type="http://schemas.openxmlformats.org/officeDocument/2006/relationships/tags" Target="../tags/tag2037.xml"/><Relationship Id="rId40" Type="http://schemas.openxmlformats.org/officeDocument/2006/relationships/tags" Target="../tags/tag2036.xml"/><Relationship Id="rId4" Type="http://schemas.openxmlformats.org/officeDocument/2006/relationships/tags" Target="../tags/tag2000.xml"/><Relationship Id="rId39" Type="http://schemas.openxmlformats.org/officeDocument/2006/relationships/tags" Target="../tags/tag2035.xml"/><Relationship Id="rId38" Type="http://schemas.openxmlformats.org/officeDocument/2006/relationships/tags" Target="../tags/tag2034.xml"/><Relationship Id="rId37" Type="http://schemas.openxmlformats.org/officeDocument/2006/relationships/tags" Target="../tags/tag2033.xml"/><Relationship Id="rId36" Type="http://schemas.openxmlformats.org/officeDocument/2006/relationships/tags" Target="../tags/tag2032.xml"/><Relationship Id="rId35" Type="http://schemas.openxmlformats.org/officeDocument/2006/relationships/tags" Target="../tags/tag2031.xml"/><Relationship Id="rId34" Type="http://schemas.openxmlformats.org/officeDocument/2006/relationships/tags" Target="../tags/tag2030.xml"/><Relationship Id="rId33" Type="http://schemas.openxmlformats.org/officeDocument/2006/relationships/tags" Target="../tags/tag2029.xml"/><Relationship Id="rId32" Type="http://schemas.openxmlformats.org/officeDocument/2006/relationships/tags" Target="../tags/tag2028.xml"/><Relationship Id="rId31" Type="http://schemas.openxmlformats.org/officeDocument/2006/relationships/tags" Target="../tags/tag2027.xml"/><Relationship Id="rId30" Type="http://schemas.openxmlformats.org/officeDocument/2006/relationships/tags" Target="../tags/tag2026.xml"/><Relationship Id="rId3" Type="http://schemas.openxmlformats.org/officeDocument/2006/relationships/tags" Target="../tags/tag1999.xml"/><Relationship Id="rId29" Type="http://schemas.openxmlformats.org/officeDocument/2006/relationships/tags" Target="../tags/tag2025.xml"/><Relationship Id="rId28" Type="http://schemas.openxmlformats.org/officeDocument/2006/relationships/tags" Target="../tags/tag2024.xml"/><Relationship Id="rId27" Type="http://schemas.openxmlformats.org/officeDocument/2006/relationships/tags" Target="../tags/tag2023.xml"/><Relationship Id="rId26" Type="http://schemas.openxmlformats.org/officeDocument/2006/relationships/tags" Target="../tags/tag2022.xml"/><Relationship Id="rId25" Type="http://schemas.openxmlformats.org/officeDocument/2006/relationships/tags" Target="../tags/tag2021.xml"/><Relationship Id="rId24" Type="http://schemas.openxmlformats.org/officeDocument/2006/relationships/tags" Target="../tags/tag2020.xml"/><Relationship Id="rId23" Type="http://schemas.openxmlformats.org/officeDocument/2006/relationships/tags" Target="../tags/tag2019.xml"/><Relationship Id="rId22" Type="http://schemas.openxmlformats.org/officeDocument/2006/relationships/tags" Target="../tags/tag2018.xml"/><Relationship Id="rId21" Type="http://schemas.openxmlformats.org/officeDocument/2006/relationships/tags" Target="../tags/tag2017.xml"/><Relationship Id="rId20" Type="http://schemas.openxmlformats.org/officeDocument/2006/relationships/tags" Target="../tags/tag2016.xml"/><Relationship Id="rId2" Type="http://schemas.openxmlformats.org/officeDocument/2006/relationships/tags" Target="../tags/tag1998.xml"/><Relationship Id="rId19" Type="http://schemas.openxmlformats.org/officeDocument/2006/relationships/tags" Target="../tags/tag2015.xml"/><Relationship Id="rId18" Type="http://schemas.openxmlformats.org/officeDocument/2006/relationships/tags" Target="../tags/tag2014.xml"/><Relationship Id="rId17" Type="http://schemas.openxmlformats.org/officeDocument/2006/relationships/tags" Target="../tags/tag2013.xml"/><Relationship Id="rId16" Type="http://schemas.openxmlformats.org/officeDocument/2006/relationships/tags" Target="../tags/tag2012.xml"/><Relationship Id="rId15" Type="http://schemas.openxmlformats.org/officeDocument/2006/relationships/tags" Target="../tags/tag2011.xml"/><Relationship Id="rId140" Type="http://schemas.openxmlformats.org/officeDocument/2006/relationships/tags" Target="../tags/tag2136.xml"/><Relationship Id="rId14" Type="http://schemas.openxmlformats.org/officeDocument/2006/relationships/tags" Target="../tags/tag2010.xml"/><Relationship Id="rId139" Type="http://schemas.openxmlformats.org/officeDocument/2006/relationships/tags" Target="../tags/tag2135.xml"/><Relationship Id="rId138" Type="http://schemas.openxmlformats.org/officeDocument/2006/relationships/tags" Target="../tags/tag2134.xml"/><Relationship Id="rId137" Type="http://schemas.openxmlformats.org/officeDocument/2006/relationships/tags" Target="../tags/tag2133.xml"/><Relationship Id="rId136" Type="http://schemas.openxmlformats.org/officeDocument/2006/relationships/tags" Target="../tags/tag2132.xml"/><Relationship Id="rId135" Type="http://schemas.openxmlformats.org/officeDocument/2006/relationships/tags" Target="../tags/tag2131.xml"/><Relationship Id="rId134" Type="http://schemas.openxmlformats.org/officeDocument/2006/relationships/tags" Target="../tags/tag2130.xml"/><Relationship Id="rId133" Type="http://schemas.openxmlformats.org/officeDocument/2006/relationships/tags" Target="../tags/tag2129.xml"/><Relationship Id="rId132" Type="http://schemas.openxmlformats.org/officeDocument/2006/relationships/tags" Target="../tags/tag2128.xml"/><Relationship Id="rId131" Type="http://schemas.openxmlformats.org/officeDocument/2006/relationships/tags" Target="../tags/tag2127.xml"/><Relationship Id="rId130" Type="http://schemas.openxmlformats.org/officeDocument/2006/relationships/tags" Target="../tags/tag2126.xml"/><Relationship Id="rId13" Type="http://schemas.openxmlformats.org/officeDocument/2006/relationships/tags" Target="../tags/tag2009.xml"/><Relationship Id="rId129" Type="http://schemas.openxmlformats.org/officeDocument/2006/relationships/tags" Target="../tags/tag2125.xml"/><Relationship Id="rId128" Type="http://schemas.openxmlformats.org/officeDocument/2006/relationships/tags" Target="../tags/tag2124.xml"/><Relationship Id="rId127" Type="http://schemas.openxmlformats.org/officeDocument/2006/relationships/tags" Target="../tags/tag2123.xml"/><Relationship Id="rId126" Type="http://schemas.openxmlformats.org/officeDocument/2006/relationships/tags" Target="../tags/tag2122.xml"/><Relationship Id="rId125" Type="http://schemas.openxmlformats.org/officeDocument/2006/relationships/tags" Target="../tags/tag2121.xml"/><Relationship Id="rId124" Type="http://schemas.openxmlformats.org/officeDocument/2006/relationships/tags" Target="../tags/tag2120.xml"/><Relationship Id="rId123" Type="http://schemas.openxmlformats.org/officeDocument/2006/relationships/tags" Target="../tags/tag2119.xml"/><Relationship Id="rId122" Type="http://schemas.openxmlformats.org/officeDocument/2006/relationships/tags" Target="../tags/tag2118.xml"/><Relationship Id="rId121" Type="http://schemas.openxmlformats.org/officeDocument/2006/relationships/tags" Target="../tags/tag2117.xml"/><Relationship Id="rId120" Type="http://schemas.openxmlformats.org/officeDocument/2006/relationships/tags" Target="../tags/tag2116.xml"/><Relationship Id="rId12" Type="http://schemas.openxmlformats.org/officeDocument/2006/relationships/tags" Target="../tags/tag2008.xml"/><Relationship Id="rId119" Type="http://schemas.openxmlformats.org/officeDocument/2006/relationships/tags" Target="../tags/tag2115.xml"/><Relationship Id="rId118" Type="http://schemas.openxmlformats.org/officeDocument/2006/relationships/tags" Target="../tags/tag2114.xml"/><Relationship Id="rId117" Type="http://schemas.openxmlformats.org/officeDocument/2006/relationships/tags" Target="../tags/tag2113.xml"/><Relationship Id="rId116" Type="http://schemas.openxmlformats.org/officeDocument/2006/relationships/tags" Target="../tags/tag2112.xml"/><Relationship Id="rId115" Type="http://schemas.openxmlformats.org/officeDocument/2006/relationships/tags" Target="../tags/tag2111.xml"/><Relationship Id="rId114" Type="http://schemas.openxmlformats.org/officeDocument/2006/relationships/tags" Target="../tags/tag2110.xml"/><Relationship Id="rId113" Type="http://schemas.openxmlformats.org/officeDocument/2006/relationships/tags" Target="../tags/tag2109.xml"/><Relationship Id="rId112" Type="http://schemas.openxmlformats.org/officeDocument/2006/relationships/tags" Target="../tags/tag2108.xml"/><Relationship Id="rId111" Type="http://schemas.openxmlformats.org/officeDocument/2006/relationships/tags" Target="../tags/tag2107.xml"/><Relationship Id="rId110" Type="http://schemas.openxmlformats.org/officeDocument/2006/relationships/tags" Target="../tags/tag2106.xml"/><Relationship Id="rId11" Type="http://schemas.openxmlformats.org/officeDocument/2006/relationships/tags" Target="../tags/tag2007.xml"/><Relationship Id="rId109" Type="http://schemas.openxmlformats.org/officeDocument/2006/relationships/tags" Target="../tags/tag2105.xml"/><Relationship Id="rId108" Type="http://schemas.openxmlformats.org/officeDocument/2006/relationships/tags" Target="../tags/tag2104.xml"/><Relationship Id="rId107" Type="http://schemas.openxmlformats.org/officeDocument/2006/relationships/tags" Target="../tags/tag2103.xml"/><Relationship Id="rId106" Type="http://schemas.openxmlformats.org/officeDocument/2006/relationships/tags" Target="../tags/tag2102.xml"/><Relationship Id="rId105" Type="http://schemas.openxmlformats.org/officeDocument/2006/relationships/tags" Target="../tags/tag2101.xml"/><Relationship Id="rId104" Type="http://schemas.openxmlformats.org/officeDocument/2006/relationships/tags" Target="../tags/tag2100.xml"/><Relationship Id="rId103" Type="http://schemas.openxmlformats.org/officeDocument/2006/relationships/tags" Target="../tags/tag2099.xml"/><Relationship Id="rId102" Type="http://schemas.openxmlformats.org/officeDocument/2006/relationships/tags" Target="../tags/tag2098.xml"/><Relationship Id="rId101" Type="http://schemas.openxmlformats.org/officeDocument/2006/relationships/tags" Target="../tags/tag2097.xml"/><Relationship Id="rId100" Type="http://schemas.openxmlformats.org/officeDocument/2006/relationships/tags" Target="../tags/tag2096.xml"/><Relationship Id="rId10" Type="http://schemas.openxmlformats.org/officeDocument/2006/relationships/tags" Target="../tags/tag2006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143.xml"/><Relationship Id="rId7" Type="http://schemas.openxmlformats.org/officeDocument/2006/relationships/tags" Target="../tags/tag2142.xml"/><Relationship Id="rId6" Type="http://schemas.openxmlformats.org/officeDocument/2006/relationships/tags" Target="../tags/tag2141.xml"/><Relationship Id="rId5" Type="http://schemas.openxmlformats.org/officeDocument/2006/relationships/tags" Target="../tags/tag2140.xml"/><Relationship Id="rId4" Type="http://schemas.openxmlformats.org/officeDocument/2006/relationships/tags" Target="../tags/tag2139.xml"/><Relationship Id="rId3" Type="http://schemas.openxmlformats.org/officeDocument/2006/relationships/tags" Target="../tags/tag2138.xml"/><Relationship Id="rId2" Type="http://schemas.openxmlformats.org/officeDocument/2006/relationships/tags" Target="../tags/tag2137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151.xml"/><Relationship Id="rId8" Type="http://schemas.openxmlformats.org/officeDocument/2006/relationships/tags" Target="../tags/tag2150.xml"/><Relationship Id="rId7" Type="http://schemas.openxmlformats.org/officeDocument/2006/relationships/tags" Target="../tags/tag2149.xml"/><Relationship Id="rId6" Type="http://schemas.openxmlformats.org/officeDocument/2006/relationships/tags" Target="../tags/tag2148.xml"/><Relationship Id="rId5" Type="http://schemas.openxmlformats.org/officeDocument/2006/relationships/tags" Target="../tags/tag2147.xml"/><Relationship Id="rId4" Type="http://schemas.openxmlformats.org/officeDocument/2006/relationships/tags" Target="../tags/tag2146.xml"/><Relationship Id="rId3" Type="http://schemas.openxmlformats.org/officeDocument/2006/relationships/tags" Target="../tags/tag2145.xml"/><Relationship Id="rId2" Type="http://schemas.openxmlformats.org/officeDocument/2006/relationships/tags" Target="../tags/tag2144.xml"/><Relationship Id="rId10" Type="http://schemas.openxmlformats.org/officeDocument/2006/relationships/tags" Target="../tags/tag2152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2157.xml"/><Relationship Id="rId5" Type="http://schemas.openxmlformats.org/officeDocument/2006/relationships/tags" Target="../tags/tag2156.xml"/><Relationship Id="rId4" Type="http://schemas.openxmlformats.org/officeDocument/2006/relationships/tags" Target="../tags/tag2155.xml"/><Relationship Id="rId3" Type="http://schemas.openxmlformats.org/officeDocument/2006/relationships/tags" Target="../tags/tag2154.xml"/><Relationship Id="rId2" Type="http://schemas.openxmlformats.org/officeDocument/2006/relationships/tags" Target="../tags/tag2153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tags" Target="../tags/tag2161.xml"/><Relationship Id="rId4" Type="http://schemas.openxmlformats.org/officeDocument/2006/relationships/tags" Target="../tags/tag2160.xml"/><Relationship Id="rId3" Type="http://schemas.openxmlformats.org/officeDocument/2006/relationships/tags" Target="../tags/tag2159.xml"/><Relationship Id="rId2" Type="http://schemas.openxmlformats.org/officeDocument/2006/relationships/tags" Target="../tags/tag2158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168.xml"/><Relationship Id="rId7" Type="http://schemas.openxmlformats.org/officeDocument/2006/relationships/tags" Target="../tags/tag2167.xml"/><Relationship Id="rId6" Type="http://schemas.openxmlformats.org/officeDocument/2006/relationships/tags" Target="../tags/tag2166.xml"/><Relationship Id="rId5" Type="http://schemas.openxmlformats.org/officeDocument/2006/relationships/tags" Target="../tags/tag2165.xml"/><Relationship Id="rId4" Type="http://schemas.openxmlformats.org/officeDocument/2006/relationships/tags" Target="../tags/tag2164.xml"/><Relationship Id="rId3" Type="http://schemas.openxmlformats.org/officeDocument/2006/relationships/tags" Target="../tags/tag2163.xml"/><Relationship Id="rId2" Type="http://schemas.openxmlformats.org/officeDocument/2006/relationships/tags" Target="../tags/tag2162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2174.xml"/><Relationship Id="rId6" Type="http://schemas.openxmlformats.org/officeDocument/2006/relationships/tags" Target="../tags/tag2173.xml"/><Relationship Id="rId5" Type="http://schemas.openxmlformats.org/officeDocument/2006/relationships/tags" Target="../tags/tag2172.xml"/><Relationship Id="rId4" Type="http://schemas.openxmlformats.org/officeDocument/2006/relationships/tags" Target="../tags/tag2171.xml"/><Relationship Id="rId3" Type="http://schemas.openxmlformats.org/officeDocument/2006/relationships/tags" Target="../tags/tag2170.xml"/><Relationship Id="rId2" Type="http://schemas.openxmlformats.org/officeDocument/2006/relationships/tags" Target="../tags/tag2169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2179.xml"/><Relationship Id="rId5" Type="http://schemas.openxmlformats.org/officeDocument/2006/relationships/tags" Target="../tags/tag2178.xml"/><Relationship Id="rId4" Type="http://schemas.openxmlformats.org/officeDocument/2006/relationships/tags" Target="../tags/tag2177.xml"/><Relationship Id="rId3" Type="http://schemas.openxmlformats.org/officeDocument/2006/relationships/tags" Target="../tags/tag2176.xml"/><Relationship Id="rId2" Type="http://schemas.openxmlformats.org/officeDocument/2006/relationships/tags" Target="../tags/tag2175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99" Type="http://schemas.openxmlformats.org/officeDocument/2006/relationships/tags" Target="../tags/tag2277.xml"/><Relationship Id="rId98" Type="http://schemas.openxmlformats.org/officeDocument/2006/relationships/tags" Target="../tags/tag2276.xml"/><Relationship Id="rId97" Type="http://schemas.openxmlformats.org/officeDocument/2006/relationships/tags" Target="../tags/tag2275.xml"/><Relationship Id="rId96" Type="http://schemas.openxmlformats.org/officeDocument/2006/relationships/tags" Target="../tags/tag2274.xml"/><Relationship Id="rId95" Type="http://schemas.openxmlformats.org/officeDocument/2006/relationships/tags" Target="../tags/tag2273.xml"/><Relationship Id="rId94" Type="http://schemas.openxmlformats.org/officeDocument/2006/relationships/tags" Target="../tags/tag2272.xml"/><Relationship Id="rId93" Type="http://schemas.openxmlformats.org/officeDocument/2006/relationships/tags" Target="../tags/tag2271.xml"/><Relationship Id="rId92" Type="http://schemas.openxmlformats.org/officeDocument/2006/relationships/tags" Target="../tags/tag2270.xml"/><Relationship Id="rId91" Type="http://schemas.openxmlformats.org/officeDocument/2006/relationships/tags" Target="../tags/tag2269.xml"/><Relationship Id="rId90" Type="http://schemas.openxmlformats.org/officeDocument/2006/relationships/tags" Target="../tags/tag2268.xml"/><Relationship Id="rId9" Type="http://schemas.openxmlformats.org/officeDocument/2006/relationships/tags" Target="../tags/tag2187.xml"/><Relationship Id="rId89" Type="http://schemas.openxmlformats.org/officeDocument/2006/relationships/tags" Target="../tags/tag2267.xml"/><Relationship Id="rId88" Type="http://schemas.openxmlformats.org/officeDocument/2006/relationships/tags" Target="../tags/tag2266.xml"/><Relationship Id="rId87" Type="http://schemas.openxmlformats.org/officeDocument/2006/relationships/tags" Target="../tags/tag2265.xml"/><Relationship Id="rId86" Type="http://schemas.openxmlformats.org/officeDocument/2006/relationships/tags" Target="../tags/tag2264.xml"/><Relationship Id="rId85" Type="http://schemas.openxmlformats.org/officeDocument/2006/relationships/tags" Target="../tags/tag2263.xml"/><Relationship Id="rId84" Type="http://schemas.openxmlformats.org/officeDocument/2006/relationships/tags" Target="../tags/tag2262.xml"/><Relationship Id="rId83" Type="http://schemas.openxmlformats.org/officeDocument/2006/relationships/tags" Target="../tags/tag2261.xml"/><Relationship Id="rId82" Type="http://schemas.openxmlformats.org/officeDocument/2006/relationships/tags" Target="../tags/tag2260.xml"/><Relationship Id="rId81" Type="http://schemas.openxmlformats.org/officeDocument/2006/relationships/tags" Target="../tags/tag2259.xml"/><Relationship Id="rId80" Type="http://schemas.openxmlformats.org/officeDocument/2006/relationships/tags" Target="../tags/tag2258.xml"/><Relationship Id="rId8" Type="http://schemas.openxmlformats.org/officeDocument/2006/relationships/tags" Target="../tags/tag2186.xml"/><Relationship Id="rId79" Type="http://schemas.openxmlformats.org/officeDocument/2006/relationships/tags" Target="../tags/tag2257.xml"/><Relationship Id="rId78" Type="http://schemas.openxmlformats.org/officeDocument/2006/relationships/tags" Target="../tags/tag2256.xml"/><Relationship Id="rId77" Type="http://schemas.openxmlformats.org/officeDocument/2006/relationships/tags" Target="../tags/tag2255.xml"/><Relationship Id="rId76" Type="http://schemas.openxmlformats.org/officeDocument/2006/relationships/tags" Target="../tags/tag2254.xml"/><Relationship Id="rId75" Type="http://schemas.openxmlformats.org/officeDocument/2006/relationships/tags" Target="../tags/tag2253.xml"/><Relationship Id="rId74" Type="http://schemas.openxmlformats.org/officeDocument/2006/relationships/tags" Target="../tags/tag2252.xml"/><Relationship Id="rId73" Type="http://schemas.openxmlformats.org/officeDocument/2006/relationships/tags" Target="../tags/tag2251.xml"/><Relationship Id="rId72" Type="http://schemas.openxmlformats.org/officeDocument/2006/relationships/tags" Target="../tags/tag2250.xml"/><Relationship Id="rId71" Type="http://schemas.openxmlformats.org/officeDocument/2006/relationships/tags" Target="../tags/tag2249.xml"/><Relationship Id="rId70" Type="http://schemas.openxmlformats.org/officeDocument/2006/relationships/tags" Target="../tags/tag2248.xml"/><Relationship Id="rId7" Type="http://schemas.openxmlformats.org/officeDocument/2006/relationships/tags" Target="../tags/tag2185.xml"/><Relationship Id="rId69" Type="http://schemas.openxmlformats.org/officeDocument/2006/relationships/tags" Target="../tags/tag2247.xml"/><Relationship Id="rId68" Type="http://schemas.openxmlformats.org/officeDocument/2006/relationships/tags" Target="../tags/tag2246.xml"/><Relationship Id="rId67" Type="http://schemas.openxmlformats.org/officeDocument/2006/relationships/tags" Target="../tags/tag2245.xml"/><Relationship Id="rId66" Type="http://schemas.openxmlformats.org/officeDocument/2006/relationships/tags" Target="../tags/tag2244.xml"/><Relationship Id="rId65" Type="http://schemas.openxmlformats.org/officeDocument/2006/relationships/tags" Target="../tags/tag2243.xml"/><Relationship Id="rId64" Type="http://schemas.openxmlformats.org/officeDocument/2006/relationships/tags" Target="../tags/tag2242.xml"/><Relationship Id="rId63" Type="http://schemas.openxmlformats.org/officeDocument/2006/relationships/tags" Target="../tags/tag2241.xml"/><Relationship Id="rId62" Type="http://schemas.openxmlformats.org/officeDocument/2006/relationships/tags" Target="../tags/tag2240.xml"/><Relationship Id="rId61" Type="http://schemas.openxmlformats.org/officeDocument/2006/relationships/tags" Target="../tags/tag2239.xml"/><Relationship Id="rId60" Type="http://schemas.openxmlformats.org/officeDocument/2006/relationships/tags" Target="../tags/tag2238.xml"/><Relationship Id="rId6" Type="http://schemas.openxmlformats.org/officeDocument/2006/relationships/tags" Target="../tags/tag2184.xml"/><Relationship Id="rId59" Type="http://schemas.openxmlformats.org/officeDocument/2006/relationships/tags" Target="../tags/tag2237.xml"/><Relationship Id="rId58" Type="http://schemas.openxmlformats.org/officeDocument/2006/relationships/tags" Target="../tags/tag2236.xml"/><Relationship Id="rId57" Type="http://schemas.openxmlformats.org/officeDocument/2006/relationships/tags" Target="../tags/tag2235.xml"/><Relationship Id="rId56" Type="http://schemas.openxmlformats.org/officeDocument/2006/relationships/tags" Target="../tags/tag2234.xml"/><Relationship Id="rId55" Type="http://schemas.openxmlformats.org/officeDocument/2006/relationships/tags" Target="../tags/tag2233.xml"/><Relationship Id="rId54" Type="http://schemas.openxmlformats.org/officeDocument/2006/relationships/tags" Target="../tags/tag2232.xml"/><Relationship Id="rId53" Type="http://schemas.openxmlformats.org/officeDocument/2006/relationships/tags" Target="../tags/tag2231.xml"/><Relationship Id="rId52" Type="http://schemas.openxmlformats.org/officeDocument/2006/relationships/tags" Target="../tags/tag2230.xml"/><Relationship Id="rId51" Type="http://schemas.openxmlformats.org/officeDocument/2006/relationships/tags" Target="../tags/tag2229.xml"/><Relationship Id="rId50" Type="http://schemas.openxmlformats.org/officeDocument/2006/relationships/tags" Target="../tags/tag2228.xml"/><Relationship Id="rId5" Type="http://schemas.openxmlformats.org/officeDocument/2006/relationships/tags" Target="../tags/tag2183.xml"/><Relationship Id="rId49" Type="http://schemas.openxmlformats.org/officeDocument/2006/relationships/tags" Target="../tags/tag2227.xml"/><Relationship Id="rId48" Type="http://schemas.openxmlformats.org/officeDocument/2006/relationships/tags" Target="../tags/tag2226.xml"/><Relationship Id="rId47" Type="http://schemas.openxmlformats.org/officeDocument/2006/relationships/tags" Target="../tags/tag2225.xml"/><Relationship Id="rId46" Type="http://schemas.openxmlformats.org/officeDocument/2006/relationships/tags" Target="../tags/tag2224.xml"/><Relationship Id="rId45" Type="http://schemas.openxmlformats.org/officeDocument/2006/relationships/tags" Target="../tags/tag2223.xml"/><Relationship Id="rId44" Type="http://schemas.openxmlformats.org/officeDocument/2006/relationships/tags" Target="../tags/tag2222.xml"/><Relationship Id="rId43" Type="http://schemas.openxmlformats.org/officeDocument/2006/relationships/tags" Target="../tags/tag2221.xml"/><Relationship Id="rId42" Type="http://schemas.openxmlformats.org/officeDocument/2006/relationships/tags" Target="../tags/tag2220.xml"/><Relationship Id="rId41" Type="http://schemas.openxmlformats.org/officeDocument/2006/relationships/tags" Target="../tags/tag2219.xml"/><Relationship Id="rId40" Type="http://schemas.openxmlformats.org/officeDocument/2006/relationships/tags" Target="../tags/tag2218.xml"/><Relationship Id="rId4" Type="http://schemas.openxmlformats.org/officeDocument/2006/relationships/tags" Target="../tags/tag2182.xml"/><Relationship Id="rId39" Type="http://schemas.openxmlformats.org/officeDocument/2006/relationships/tags" Target="../tags/tag2217.xml"/><Relationship Id="rId38" Type="http://schemas.openxmlformats.org/officeDocument/2006/relationships/tags" Target="../tags/tag2216.xml"/><Relationship Id="rId37" Type="http://schemas.openxmlformats.org/officeDocument/2006/relationships/tags" Target="../tags/tag2215.xml"/><Relationship Id="rId36" Type="http://schemas.openxmlformats.org/officeDocument/2006/relationships/tags" Target="../tags/tag2214.xml"/><Relationship Id="rId35" Type="http://schemas.openxmlformats.org/officeDocument/2006/relationships/tags" Target="../tags/tag2213.xml"/><Relationship Id="rId34" Type="http://schemas.openxmlformats.org/officeDocument/2006/relationships/tags" Target="../tags/tag2212.xml"/><Relationship Id="rId33" Type="http://schemas.openxmlformats.org/officeDocument/2006/relationships/tags" Target="../tags/tag2211.xml"/><Relationship Id="rId32" Type="http://schemas.openxmlformats.org/officeDocument/2006/relationships/tags" Target="../tags/tag2210.xml"/><Relationship Id="rId31" Type="http://schemas.openxmlformats.org/officeDocument/2006/relationships/tags" Target="../tags/tag2209.xml"/><Relationship Id="rId30" Type="http://schemas.openxmlformats.org/officeDocument/2006/relationships/tags" Target="../tags/tag2208.xml"/><Relationship Id="rId3" Type="http://schemas.openxmlformats.org/officeDocument/2006/relationships/tags" Target="../tags/tag2181.xml"/><Relationship Id="rId29" Type="http://schemas.openxmlformats.org/officeDocument/2006/relationships/tags" Target="../tags/tag2207.xml"/><Relationship Id="rId28" Type="http://schemas.openxmlformats.org/officeDocument/2006/relationships/tags" Target="../tags/tag2206.xml"/><Relationship Id="rId27" Type="http://schemas.openxmlformats.org/officeDocument/2006/relationships/tags" Target="../tags/tag2205.xml"/><Relationship Id="rId26" Type="http://schemas.openxmlformats.org/officeDocument/2006/relationships/tags" Target="../tags/tag2204.xml"/><Relationship Id="rId25" Type="http://schemas.openxmlformats.org/officeDocument/2006/relationships/tags" Target="../tags/tag2203.xml"/><Relationship Id="rId24" Type="http://schemas.openxmlformats.org/officeDocument/2006/relationships/tags" Target="../tags/tag2202.xml"/><Relationship Id="rId23" Type="http://schemas.openxmlformats.org/officeDocument/2006/relationships/tags" Target="../tags/tag2201.xml"/><Relationship Id="rId22" Type="http://schemas.openxmlformats.org/officeDocument/2006/relationships/tags" Target="../tags/tag2200.xml"/><Relationship Id="rId21" Type="http://schemas.openxmlformats.org/officeDocument/2006/relationships/tags" Target="../tags/tag2199.xml"/><Relationship Id="rId20" Type="http://schemas.openxmlformats.org/officeDocument/2006/relationships/tags" Target="../tags/tag2198.xml"/><Relationship Id="rId2" Type="http://schemas.openxmlformats.org/officeDocument/2006/relationships/tags" Target="../tags/tag2180.xml"/><Relationship Id="rId19" Type="http://schemas.openxmlformats.org/officeDocument/2006/relationships/tags" Target="../tags/tag2197.xml"/><Relationship Id="rId18" Type="http://schemas.openxmlformats.org/officeDocument/2006/relationships/tags" Target="../tags/tag2196.xml"/><Relationship Id="rId17" Type="http://schemas.openxmlformats.org/officeDocument/2006/relationships/tags" Target="../tags/tag2195.xml"/><Relationship Id="rId16" Type="http://schemas.openxmlformats.org/officeDocument/2006/relationships/tags" Target="../tags/tag2194.xml"/><Relationship Id="rId15" Type="http://schemas.openxmlformats.org/officeDocument/2006/relationships/tags" Target="../tags/tag2193.xml"/><Relationship Id="rId14" Type="http://schemas.openxmlformats.org/officeDocument/2006/relationships/tags" Target="../tags/tag2192.xml"/><Relationship Id="rId137" Type="http://schemas.openxmlformats.org/officeDocument/2006/relationships/tags" Target="../tags/tag2315.xml"/><Relationship Id="rId136" Type="http://schemas.openxmlformats.org/officeDocument/2006/relationships/tags" Target="../tags/tag2314.xml"/><Relationship Id="rId135" Type="http://schemas.openxmlformats.org/officeDocument/2006/relationships/tags" Target="../tags/tag2313.xml"/><Relationship Id="rId134" Type="http://schemas.openxmlformats.org/officeDocument/2006/relationships/tags" Target="../tags/tag2312.xml"/><Relationship Id="rId133" Type="http://schemas.openxmlformats.org/officeDocument/2006/relationships/tags" Target="../tags/tag2311.xml"/><Relationship Id="rId132" Type="http://schemas.openxmlformats.org/officeDocument/2006/relationships/tags" Target="../tags/tag2310.xml"/><Relationship Id="rId131" Type="http://schemas.openxmlformats.org/officeDocument/2006/relationships/tags" Target="../tags/tag2309.xml"/><Relationship Id="rId130" Type="http://schemas.openxmlformats.org/officeDocument/2006/relationships/tags" Target="../tags/tag2308.xml"/><Relationship Id="rId13" Type="http://schemas.openxmlformats.org/officeDocument/2006/relationships/tags" Target="../tags/tag2191.xml"/><Relationship Id="rId129" Type="http://schemas.openxmlformats.org/officeDocument/2006/relationships/tags" Target="../tags/tag2307.xml"/><Relationship Id="rId128" Type="http://schemas.openxmlformats.org/officeDocument/2006/relationships/tags" Target="../tags/tag2306.xml"/><Relationship Id="rId127" Type="http://schemas.openxmlformats.org/officeDocument/2006/relationships/tags" Target="../tags/tag2305.xml"/><Relationship Id="rId126" Type="http://schemas.openxmlformats.org/officeDocument/2006/relationships/tags" Target="../tags/tag2304.xml"/><Relationship Id="rId125" Type="http://schemas.openxmlformats.org/officeDocument/2006/relationships/tags" Target="../tags/tag2303.xml"/><Relationship Id="rId124" Type="http://schemas.openxmlformats.org/officeDocument/2006/relationships/tags" Target="../tags/tag2302.xml"/><Relationship Id="rId123" Type="http://schemas.openxmlformats.org/officeDocument/2006/relationships/tags" Target="../tags/tag2301.xml"/><Relationship Id="rId122" Type="http://schemas.openxmlformats.org/officeDocument/2006/relationships/tags" Target="../tags/tag2300.xml"/><Relationship Id="rId121" Type="http://schemas.openxmlformats.org/officeDocument/2006/relationships/tags" Target="../tags/tag2299.xml"/><Relationship Id="rId120" Type="http://schemas.openxmlformats.org/officeDocument/2006/relationships/tags" Target="../tags/tag2298.xml"/><Relationship Id="rId12" Type="http://schemas.openxmlformats.org/officeDocument/2006/relationships/tags" Target="../tags/tag2190.xml"/><Relationship Id="rId119" Type="http://schemas.openxmlformats.org/officeDocument/2006/relationships/tags" Target="../tags/tag2297.xml"/><Relationship Id="rId118" Type="http://schemas.openxmlformats.org/officeDocument/2006/relationships/tags" Target="../tags/tag2296.xml"/><Relationship Id="rId117" Type="http://schemas.openxmlformats.org/officeDocument/2006/relationships/tags" Target="../tags/tag2295.xml"/><Relationship Id="rId116" Type="http://schemas.openxmlformats.org/officeDocument/2006/relationships/tags" Target="../tags/tag2294.xml"/><Relationship Id="rId115" Type="http://schemas.openxmlformats.org/officeDocument/2006/relationships/tags" Target="../tags/tag2293.xml"/><Relationship Id="rId114" Type="http://schemas.openxmlformats.org/officeDocument/2006/relationships/tags" Target="../tags/tag2292.xml"/><Relationship Id="rId113" Type="http://schemas.openxmlformats.org/officeDocument/2006/relationships/tags" Target="../tags/tag2291.xml"/><Relationship Id="rId112" Type="http://schemas.openxmlformats.org/officeDocument/2006/relationships/tags" Target="../tags/tag2290.xml"/><Relationship Id="rId111" Type="http://schemas.openxmlformats.org/officeDocument/2006/relationships/tags" Target="../tags/tag2289.xml"/><Relationship Id="rId110" Type="http://schemas.openxmlformats.org/officeDocument/2006/relationships/tags" Target="../tags/tag2288.xml"/><Relationship Id="rId11" Type="http://schemas.openxmlformats.org/officeDocument/2006/relationships/tags" Target="../tags/tag2189.xml"/><Relationship Id="rId109" Type="http://schemas.openxmlformats.org/officeDocument/2006/relationships/tags" Target="../tags/tag2287.xml"/><Relationship Id="rId108" Type="http://schemas.openxmlformats.org/officeDocument/2006/relationships/tags" Target="../tags/tag2286.xml"/><Relationship Id="rId107" Type="http://schemas.openxmlformats.org/officeDocument/2006/relationships/tags" Target="../tags/tag2285.xml"/><Relationship Id="rId106" Type="http://schemas.openxmlformats.org/officeDocument/2006/relationships/tags" Target="../tags/tag2284.xml"/><Relationship Id="rId105" Type="http://schemas.openxmlformats.org/officeDocument/2006/relationships/tags" Target="../tags/tag2283.xml"/><Relationship Id="rId104" Type="http://schemas.openxmlformats.org/officeDocument/2006/relationships/tags" Target="../tags/tag2282.xml"/><Relationship Id="rId103" Type="http://schemas.openxmlformats.org/officeDocument/2006/relationships/tags" Target="../tags/tag2281.xml"/><Relationship Id="rId102" Type="http://schemas.openxmlformats.org/officeDocument/2006/relationships/tags" Target="../tags/tag2280.xml"/><Relationship Id="rId101" Type="http://schemas.openxmlformats.org/officeDocument/2006/relationships/tags" Target="../tags/tag2279.xml"/><Relationship Id="rId100" Type="http://schemas.openxmlformats.org/officeDocument/2006/relationships/tags" Target="../tags/tag2278.xml"/><Relationship Id="rId10" Type="http://schemas.openxmlformats.org/officeDocument/2006/relationships/tags" Target="../tags/tag2188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tags" Target="../tags/tag420.xml"/><Relationship Id="rId2" Type="http://schemas.openxmlformats.org/officeDocument/2006/relationships/tags" Target="../tags/tag4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50"/>
          <p:cNvSpPr/>
          <p:nvPr>
            <p:custDataLst>
              <p:tags r:id="rId2"/>
            </p:custDataLst>
          </p:nvPr>
        </p:nvSpPr>
        <p:spPr>
          <a:xfrm>
            <a:off x="4432300" y="4651375"/>
            <a:ext cx="4713288" cy="2205038"/>
          </a:xfrm>
          <a:custGeom>
            <a:avLst/>
            <a:gdLst/>
            <a:ahLst/>
            <a:cxnLst>
              <a:cxn ang="0">
                <a:pos x="4492228" y="0"/>
              </a:cxn>
              <a:cxn ang="0">
                <a:pos x="3729037" y="786378"/>
              </a:cxn>
              <a:cxn ang="0">
                <a:pos x="3364706" y="560791"/>
              </a:cxn>
              <a:cxn ang="0">
                <a:pos x="2884884" y="1194659"/>
              </a:cxn>
              <a:cxn ang="0">
                <a:pos x="2671762" y="1170830"/>
              </a:cxn>
              <a:cxn ang="0">
                <a:pos x="2213371" y="719655"/>
              </a:cxn>
              <a:cxn ang="0">
                <a:pos x="2153840" y="724421"/>
              </a:cxn>
              <a:cxn ang="0">
                <a:pos x="1666875" y="498834"/>
              </a:cxn>
              <a:cxn ang="0">
                <a:pos x="1318021" y="606861"/>
              </a:cxn>
              <a:cxn ang="0">
                <a:pos x="976312" y="502011"/>
              </a:cxn>
              <a:cxn ang="0">
                <a:pos x="201215" y="1356701"/>
              </a:cxn>
              <a:cxn ang="0">
                <a:pos x="140493" y="1377353"/>
              </a:cxn>
              <a:cxn ang="0">
                <a:pos x="0" y="1019909"/>
              </a:cxn>
              <a:cxn ang="0">
                <a:pos x="0" y="2205037"/>
              </a:cxn>
              <a:cxn ang="0">
                <a:pos x="67865" y="2205037"/>
              </a:cxn>
              <a:cxn ang="0">
                <a:pos x="102393" y="2116072"/>
              </a:cxn>
              <a:cxn ang="0">
                <a:pos x="348853" y="2192327"/>
              </a:cxn>
              <a:cxn ang="0">
                <a:pos x="355996" y="2205037"/>
              </a:cxn>
              <a:cxn ang="0">
                <a:pos x="3475434" y="2205037"/>
              </a:cxn>
              <a:cxn ang="0">
                <a:pos x="4081462" y="1950854"/>
              </a:cxn>
              <a:cxn ang="0">
                <a:pos x="4492228" y="2104952"/>
              </a:cxn>
              <a:cxn ang="0">
                <a:pos x="4712493" y="2063647"/>
              </a:cxn>
              <a:cxn ang="0">
                <a:pos x="4712493" y="41304"/>
              </a:cxn>
              <a:cxn ang="0">
                <a:pos x="4492228" y="0"/>
              </a:cxn>
            </a:cxnLst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rgbClr val="D8D8D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4100" name="组合 9947"/>
          <p:cNvGrpSpPr/>
          <p:nvPr/>
        </p:nvGrpSpPr>
        <p:grpSpPr>
          <a:xfrm>
            <a:off x="4589463" y="1327150"/>
            <a:ext cx="4214812" cy="4246563"/>
            <a:chOff x="6119813" y="1327150"/>
            <a:chExt cx="5618163" cy="4246563"/>
          </a:xfrm>
        </p:grpSpPr>
        <p:sp>
          <p:nvSpPr>
            <p:cNvPr id="4101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>
            <a:xfrm>
              <a:off x="9231313" y="3797300"/>
              <a:ext cx="831850" cy="831850"/>
            </a:xfrm>
            <a:custGeom>
              <a:avLst/>
              <a:gdLst/>
              <a:ahLst/>
              <a:cxnLst>
                <a:cxn ang="0">
                  <a:pos x="0" y="415925"/>
                </a:cxn>
                <a:cxn ang="0">
                  <a:pos x="415925" y="831850"/>
                </a:cxn>
                <a:cxn ang="0">
                  <a:pos x="831850" y="415925"/>
                </a:cxn>
                <a:cxn ang="0">
                  <a:pos x="415925" y="0"/>
                </a:cxn>
                <a:cxn ang="0">
                  <a:pos x="0" y="415925"/>
                </a:cxn>
                <a:cxn ang="0">
                  <a:pos x="0" y="415925"/>
                </a:cxn>
                <a:cxn ang="0">
                  <a:pos x="0" y="415925"/>
                </a:cxn>
              </a:cxnLst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2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>
            <a:xfrm>
              <a:off x="9215438" y="3860800"/>
              <a:ext cx="830263" cy="496887"/>
            </a:xfrm>
            <a:custGeom>
              <a:avLst/>
              <a:gdLst/>
              <a:ahLst/>
              <a:cxnLst>
                <a:cxn ang="0">
                  <a:pos x="644525" y="44449"/>
                </a:cxn>
                <a:cxn ang="0">
                  <a:pos x="600075" y="0"/>
                </a:cxn>
                <a:cxn ang="0">
                  <a:pos x="22225" y="274637"/>
                </a:cxn>
                <a:cxn ang="0">
                  <a:pos x="25400" y="452437"/>
                </a:cxn>
                <a:cxn ang="0">
                  <a:pos x="644525" y="44449"/>
                </a:cxn>
                <a:cxn ang="0">
                  <a:pos x="565150" y="149224"/>
                </a:cxn>
                <a:cxn ang="0">
                  <a:pos x="284162" y="398462"/>
                </a:cxn>
                <a:cxn ang="0">
                  <a:pos x="377825" y="455612"/>
                </a:cxn>
                <a:cxn ang="0">
                  <a:pos x="609600" y="180974"/>
                </a:cxn>
                <a:cxn ang="0">
                  <a:pos x="565150" y="149224"/>
                </a:cxn>
                <a:cxn ang="0">
                  <a:pos x="642937" y="192087"/>
                </a:cxn>
                <a:cxn ang="0">
                  <a:pos x="527050" y="474662"/>
                </a:cxn>
                <a:cxn ang="0">
                  <a:pos x="630237" y="474662"/>
                </a:cxn>
                <a:cxn ang="0">
                  <a:pos x="685800" y="207962"/>
                </a:cxn>
                <a:cxn ang="0">
                  <a:pos x="642937" y="192087"/>
                </a:cxn>
                <a:cxn ang="0">
                  <a:pos x="730250" y="171449"/>
                </a:cxn>
                <a:cxn ang="0">
                  <a:pos x="730250" y="496887"/>
                </a:cxn>
                <a:cxn ang="0">
                  <a:pos x="830263" y="473074"/>
                </a:cxn>
                <a:cxn ang="0">
                  <a:pos x="769937" y="171449"/>
                </a:cxn>
                <a:cxn ang="0">
                  <a:pos x="730250" y="171449"/>
                </a:cxn>
                <a:cxn ang="0">
                  <a:pos x="730250" y="171449"/>
                </a:cxn>
                <a:cxn ang="0">
                  <a:pos x="730250" y="171449"/>
                </a:cxn>
              </a:cxnLst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3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9755188" y="3797300"/>
              <a:ext cx="290513" cy="290512"/>
            </a:xfrm>
            <a:custGeom>
              <a:avLst/>
              <a:gdLst/>
              <a:ahLst/>
              <a:cxnLst>
                <a:cxn ang="0">
                  <a:pos x="0" y="144462"/>
                </a:cxn>
                <a:cxn ang="0">
                  <a:pos x="146050" y="290512"/>
                </a:cxn>
                <a:cxn ang="0">
                  <a:pos x="290513" y="144462"/>
                </a:cxn>
                <a:cxn ang="0">
                  <a:pos x="146050" y="0"/>
                </a:cxn>
                <a:cxn ang="0">
                  <a:pos x="0" y="144462"/>
                </a:cxn>
                <a:cxn ang="0">
                  <a:pos x="0" y="144462"/>
                </a:cxn>
                <a:cxn ang="0">
                  <a:pos x="0" y="144462"/>
                </a:cxn>
              </a:cxnLst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4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9244013" y="4102100"/>
              <a:ext cx="684213" cy="527050"/>
            </a:xfrm>
            <a:custGeom>
              <a:avLst/>
              <a:gdLst/>
              <a:ahLst/>
              <a:cxnLst>
                <a:cxn ang="0">
                  <a:pos x="403225" y="527050"/>
                </a:cxn>
                <a:cxn ang="0">
                  <a:pos x="684213" y="417512"/>
                </a:cxn>
                <a:cxn ang="0">
                  <a:pos x="655637" y="369887"/>
                </a:cxn>
                <a:cxn ang="0">
                  <a:pos x="330200" y="44450"/>
                </a:cxn>
                <a:cxn ang="0">
                  <a:pos x="171450" y="44450"/>
                </a:cxn>
                <a:cxn ang="0">
                  <a:pos x="0" y="214312"/>
                </a:cxn>
                <a:cxn ang="0">
                  <a:pos x="403225" y="527050"/>
                </a:cxn>
                <a:cxn ang="0">
                  <a:pos x="403225" y="527050"/>
                </a:cxn>
                <a:cxn ang="0">
                  <a:pos x="403225" y="527050"/>
                </a:cxn>
              </a:cxnLst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5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9442450" y="4179888"/>
              <a:ext cx="604838" cy="449262"/>
            </a:xfrm>
            <a:custGeom>
              <a:avLst/>
              <a:gdLst/>
              <a:ahLst/>
              <a:cxnLst>
                <a:cxn ang="0">
                  <a:pos x="0" y="395287"/>
                </a:cxn>
                <a:cxn ang="0">
                  <a:pos x="204787" y="449262"/>
                </a:cxn>
                <a:cxn ang="0">
                  <a:pos x="604838" y="146049"/>
                </a:cxn>
                <a:cxn ang="0">
                  <a:pos x="503237" y="44449"/>
                </a:cxn>
                <a:cxn ang="0">
                  <a:pos x="344487" y="44449"/>
                </a:cxn>
                <a:cxn ang="0">
                  <a:pos x="19050" y="369887"/>
                </a:cxn>
                <a:cxn ang="0">
                  <a:pos x="0" y="395287"/>
                </a:cxn>
                <a:cxn ang="0">
                  <a:pos x="0" y="395287"/>
                </a:cxn>
                <a:cxn ang="0">
                  <a:pos x="0" y="395287"/>
                </a:cxn>
              </a:cxnLst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6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9321800" y="4313238"/>
              <a:ext cx="512763" cy="315912"/>
            </a:xfrm>
            <a:custGeom>
              <a:avLst/>
              <a:gdLst/>
              <a:ahLst/>
              <a:cxnLst>
                <a:cxn ang="0">
                  <a:pos x="325437" y="315912"/>
                </a:cxn>
                <a:cxn ang="0">
                  <a:pos x="512763" y="271462"/>
                </a:cxn>
                <a:cxn ang="0">
                  <a:pos x="290512" y="50799"/>
                </a:cxn>
                <a:cxn ang="0">
                  <a:pos x="109537" y="50799"/>
                </a:cxn>
                <a:cxn ang="0">
                  <a:pos x="0" y="160337"/>
                </a:cxn>
                <a:cxn ang="0">
                  <a:pos x="325437" y="315912"/>
                </a:cxn>
                <a:cxn ang="0">
                  <a:pos x="325437" y="315912"/>
                </a:cxn>
                <a:cxn ang="0">
                  <a:pos x="325437" y="315912"/>
                </a:cxn>
              </a:cxnLst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7" name="Freeform 57"/>
            <p:cNvSpPr/>
            <p:nvPr>
              <p:custDataLst>
                <p:tags r:id="rId9"/>
              </p:custDataLst>
            </p:nvPr>
          </p:nvSpPr>
          <p:spPr>
            <a:xfrm>
              <a:off x="9147175" y="4262438"/>
              <a:ext cx="706438" cy="228600"/>
            </a:xfrm>
            <a:custGeom>
              <a:avLst/>
              <a:gdLst/>
              <a:ahLst/>
              <a:cxnLst>
                <a:cxn ang="0">
                  <a:pos x="0" y="185737"/>
                </a:cxn>
                <a:cxn ang="0">
                  <a:pos x="88900" y="23812"/>
                </a:cxn>
                <a:cxn ang="0">
                  <a:pos x="155575" y="0"/>
                </a:cxn>
                <a:cxn ang="0">
                  <a:pos x="677862" y="0"/>
                </a:cxn>
                <a:cxn ang="0">
                  <a:pos x="701675" y="33337"/>
                </a:cxn>
                <a:cxn ang="0">
                  <a:pos x="706438" y="228600"/>
                </a:cxn>
                <a:cxn ang="0">
                  <a:pos x="0" y="185737"/>
                </a:cxn>
              </a:cxnLst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8" name="Freeform 58"/>
            <p:cNvSpPr/>
            <p:nvPr>
              <p:custDataLst>
                <p:tags r:id="rId10"/>
              </p:custDataLst>
            </p:nvPr>
          </p:nvSpPr>
          <p:spPr>
            <a:xfrm>
              <a:off x="7870825" y="4335463"/>
              <a:ext cx="1301750" cy="1238250"/>
            </a:xfrm>
            <a:custGeom>
              <a:avLst/>
              <a:gdLst/>
              <a:ahLst/>
              <a:cxnLst>
                <a:cxn ang="0">
                  <a:pos x="1301750" y="76297"/>
                </a:cxn>
                <a:cxn ang="0">
                  <a:pos x="1268412" y="0"/>
                </a:cxn>
                <a:cxn ang="0">
                  <a:pos x="0" y="6358"/>
                </a:cxn>
                <a:cxn ang="0">
                  <a:pos x="0" y="1177847"/>
                </a:cxn>
                <a:cxn ang="0">
                  <a:pos x="65087" y="1225533"/>
                </a:cxn>
                <a:cxn ang="0">
                  <a:pos x="233362" y="1238250"/>
                </a:cxn>
                <a:cxn ang="0">
                  <a:pos x="350837" y="1109497"/>
                </a:cxn>
                <a:cxn ang="0">
                  <a:pos x="1301750" y="76297"/>
                </a:cxn>
              </a:cxnLst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9" name="Freeform 59"/>
            <p:cNvSpPr/>
            <p:nvPr>
              <p:custDataLst>
                <p:tags r:id="rId11"/>
              </p:custDataLst>
            </p:nvPr>
          </p:nvSpPr>
          <p:spPr>
            <a:xfrm>
              <a:off x="7951788" y="4360863"/>
              <a:ext cx="166688" cy="1212850"/>
            </a:xfrm>
            <a:custGeom>
              <a:avLst/>
              <a:gdLst/>
              <a:ahLst/>
              <a:cxnLst>
                <a:cxn ang="0">
                  <a:pos x="0" y="33381"/>
                </a:cxn>
                <a:cxn ang="0">
                  <a:pos x="0" y="1203312"/>
                </a:cxn>
                <a:cxn ang="0">
                  <a:pos x="152400" y="1212850"/>
                </a:cxn>
                <a:cxn ang="0">
                  <a:pos x="166688" y="1196954"/>
                </a:cxn>
                <a:cxn ang="0">
                  <a:pos x="166688" y="33381"/>
                </a:cxn>
                <a:cxn ang="0">
                  <a:pos x="160337" y="3179"/>
                </a:cxn>
                <a:cxn ang="0">
                  <a:pos x="6350" y="0"/>
                </a:cxn>
                <a:cxn ang="0">
                  <a:pos x="0" y="33381"/>
                </a:cxn>
              </a:cxnLst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0" name="Freeform 60"/>
            <p:cNvSpPr/>
            <p:nvPr>
              <p:custDataLst>
                <p:tags r:id="rId12"/>
              </p:custDataLst>
            </p:nvPr>
          </p:nvSpPr>
          <p:spPr>
            <a:xfrm>
              <a:off x="7951788" y="5489575"/>
              <a:ext cx="152400" cy="84137"/>
            </a:xfrm>
            <a:custGeom>
              <a:avLst/>
              <a:gdLst/>
              <a:ahLst/>
              <a:cxnLst>
                <a:cxn ang="0">
                  <a:pos x="152400" y="84137"/>
                </a:cxn>
                <a:cxn ang="0">
                  <a:pos x="152400" y="84137"/>
                </a:cxn>
                <a:cxn ang="0">
                  <a:pos x="152400" y="84137"/>
                </a:cxn>
                <a:cxn ang="0">
                  <a:pos x="68262" y="0"/>
                </a:cxn>
                <a:cxn ang="0">
                  <a:pos x="0" y="74612"/>
                </a:cxn>
                <a:cxn ang="0">
                  <a:pos x="0" y="74612"/>
                </a:cxn>
                <a:cxn ang="0">
                  <a:pos x="152400" y="84137"/>
                </a:cxn>
              </a:cxnLst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1" name="Freeform 61"/>
            <p:cNvSpPr/>
            <p:nvPr>
              <p:custDataLst>
                <p:tags r:id="rId13"/>
              </p:custDataLst>
            </p:nvPr>
          </p:nvSpPr>
          <p:spPr>
            <a:xfrm>
              <a:off x="7653338" y="4129088"/>
              <a:ext cx="776288" cy="1058862"/>
            </a:xfrm>
            <a:custGeom>
              <a:avLst/>
              <a:gdLst/>
              <a:ahLst/>
              <a:cxnLst>
                <a:cxn ang="0">
                  <a:pos x="217487" y="4762"/>
                </a:cxn>
                <a:cxn ang="0">
                  <a:pos x="766762" y="0"/>
                </a:cxn>
                <a:cxn ang="0">
                  <a:pos x="776288" y="1050924"/>
                </a:cxn>
                <a:cxn ang="0">
                  <a:pos x="4762" y="1058862"/>
                </a:cxn>
                <a:cxn ang="0">
                  <a:pos x="0" y="222249"/>
                </a:cxn>
                <a:cxn ang="0">
                  <a:pos x="217487" y="4762"/>
                </a:cxn>
              </a:cxnLst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2" name="Freeform 62"/>
            <p:cNvSpPr/>
            <p:nvPr>
              <p:custDataLst>
                <p:tags r:id="rId14"/>
              </p:custDataLst>
            </p:nvPr>
          </p:nvSpPr>
          <p:spPr>
            <a:xfrm>
              <a:off x="7653338" y="4132263"/>
              <a:ext cx="223838" cy="219075"/>
            </a:xfrm>
            <a:custGeom>
              <a:avLst/>
              <a:gdLst/>
              <a:ahLst/>
              <a:cxnLst>
                <a:cxn ang="0">
                  <a:pos x="222250" y="219075"/>
                </a:cxn>
                <a:cxn ang="0">
                  <a:pos x="0" y="219075"/>
                </a:cxn>
                <a:cxn ang="0">
                  <a:pos x="223838" y="0"/>
                </a:cxn>
                <a:cxn ang="0">
                  <a:pos x="222250" y="219075"/>
                </a:cxn>
              </a:cxnLst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3" name="Freeform 63"/>
            <p:cNvSpPr/>
            <p:nvPr>
              <p:custDataLst>
                <p:tags r:id="rId15"/>
              </p:custDataLst>
            </p:nvPr>
          </p:nvSpPr>
          <p:spPr>
            <a:xfrm>
              <a:off x="7653338" y="4351338"/>
              <a:ext cx="222250" cy="215900"/>
            </a:xfrm>
            <a:custGeom>
              <a:avLst/>
              <a:gdLst/>
              <a:ahLst/>
              <a:cxnLst>
                <a:cxn ang="0">
                  <a:pos x="0" y="215900"/>
                </a:cxn>
                <a:cxn ang="0">
                  <a:pos x="222250" y="0"/>
                </a:cxn>
                <a:cxn ang="0">
                  <a:pos x="0" y="0"/>
                </a:cxn>
                <a:cxn ang="0">
                  <a:pos x="0" y="215900"/>
                </a:cxn>
              </a:cxnLst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4" name="Freeform 64"/>
            <p:cNvSpPr/>
            <p:nvPr>
              <p:custDataLst>
                <p:tags r:id="rId16"/>
              </p:custDataLst>
            </p:nvPr>
          </p:nvSpPr>
          <p:spPr>
            <a:xfrm>
              <a:off x="7808913" y="4535488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5" name="Freeform 65"/>
            <p:cNvSpPr/>
            <p:nvPr>
              <p:custDataLst>
                <p:tags r:id="rId17"/>
              </p:custDataLst>
            </p:nvPr>
          </p:nvSpPr>
          <p:spPr>
            <a:xfrm>
              <a:off x="7810500" y="4699000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6" name="Freeform 66"/>
            <p:cNvSpPr/>
            <p:nvPr>
              <p:custDataLst>
                <p:tags r:id="rId18"/>
              </p:custDataLst>
            </p:nvPr>
          </p:nvSpPr>
          <p:spPr>
            <a:xfrm>
              <a:off x="7812088" y="4862513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7" name="Freeform 67"/>
            <p:cNvSpPr/>
            <p:nvPr>
              <p:custDataLst>
                <p:tags r:id="rId19"/>
              </p:custDataLst>
            </p:nvPr>
          </p:nvSpPr>
          <p:spPr>
            <a:xfrm>
              <a:off x="8020050" y="4408488"/>
              <a:ext cx="1833563" cy="1165225"/>
            </a:xfrm>
            <a:custGeom>
              <a:avLst/>
              <a:gdLst/>
              <a:ahLst/>
              <a:cxnLst>
                <a:cxn ang="0">
                  <a:pos x="1757362" y="1165225"/>
                </a:cxn>
                <a:cxn ang="0">
                  <a:pos x="76200" y="1165225"/>
                </a:cxn>
                <a:cxn ang="0">
                  <a:pos x="0" y="1088921"/>
                </a:cxn>
                <a:cxn ang="0">
                  <a:pos x="0" y="76303"/>
                </a:cxn>
                <a:cxn ang="0">
                  <a:pos x="76200" y="0"/>
                </a:cxn>
                <a:cxn ang="0">
                  <a:pos x="1757362" y="0"/>
                </a:cxn>
                <a:cxn ang="0">
                  <a:pos x="1833563" y="76303"/>
                </a:cxn>
                <a:cxn ang="0">
                  <a:pos x="1833563" y="1088921"/>
                </a:cxn>
                <a:cxn ang="0">
                  <a:pos x="1757362" y="1165225"/>
                </a:cxn>
              </a:cxnLst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8" name="Rectangle 68"/>
            <p:cNvSpPr/>
            <p:nvPr>
              <p:custDataLst>
                <p:tags r:id="rId20"/>
              </p:custDataLst>
            </p:nvPr>
          </p:nvSpPr>
          <p:spPr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19" name="Rectangle 69"/>
            <p:cNvSpPr/>
            <p:nvPr>
              <p:custDataLst>
                <p:tags r:id="rId21"/>
              </p:custDataLst>
            </p:nvPr>
          </p:nvSpPr>
          <p:spPr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20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>
            <a:xfrm>
              <a:off x="7370763" y="2262188"/>
              <a:ext cx="328613" cy="328612"/>
            </a:xfrm>
            <a:custGeom>
              <a:avLst/>
              <a:gdLst/>
              <a:ahLst/>
              <a:cxnLst>
                <a:cxn ang="0">
                  <a:pos x="328613" y="288924"/>
                </a:cxn>
                <a:cxn ang="0">
                  <a:pos x="284162" y="244474"/>
                </a:cxn>
                <a:cxn ang="0">
                  <a:pos x="93662" y="236537"/>
                </a:cxn>
                <a:cxn ang="0">
                  <a:pos x="84137" y="44449"/>
                </a:cxn>
                <a:cxn ang="0">
                  <a:pos x="41275" y="1587"/>
                </a:cxn>
                <a:cxn ang="0">
                  <a:pos x="1587" y="41274"/>
                </a:cxn>
                <a:cxn ang="0">
                  <a:pos x="11112" y="273049"/>
                </a:cxn>
                <a:cxn ang="0">
                  <a:pos x="55562" y="319087"/>
                </a:cxn>
                <a:cxn ang="0">
                  <a:pos x="287337" y="328612"/>
                </a:cxn>
                <a:cxn ang="0">
                  <a:pos x="328613" y="288924"/>
                </a:cxn>
                <a:cxn ang="0">
                  <a:pos x="328613" y="288924"/>
                </a:cxn>
                <a:cxn ang="0">
                  <a:pos x="328613" y="288924"/>
                </a:cxn>
              </a:cxnLst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1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>
            <a:xfrm>
              <a:off x="6572250" y="2189163"/>
              <a:ext cx="1227138" cy="1225550"/>
            </a:xfrm>
            <a:custGeom>
              <a:avLst/>
              <a:gdLst/>
              <a:ahLst/>
              <a:cxnLst>
                <a:cxn ang="0">
                  <a:pos x="1208087" y="650129"/>
                </a:cxn>
                <a:cxn ang="0">
                  <a:pos x="579437" y="20664"/>
                </a:cxn>
                <a:cxn ang="0">
                  <a:pos x="509587" y="20664"/>
                </a:cxn>
                <a:cxn ang="0">
                  <a:pos x="19050" y="510248"/>
                </a:cxn>
                <a:cxn ang="0">
                  <a:pos x="19050" y="580189"/>
                </a:cxn>
                <a:cxn ang="0">
                  <a:pos x="647700" y="1211243"/>
                </a:cxn>
                <a:cxn ang="0">
                  <a:pos x="682625" y="1225550"/>
                </a:cxn>
                <a:cxn ang="0">
                  <a:pos x="717550" y="1211243"/>
                </a:cxn>
                <a:cxn ang="0">
                  <a:pos x="1208087" y="720070"/>
                </a:cxn>
                <a:cxn ang="0">
                  <a:pos x="1208087" y="650129"/>
                </a:cxn>
                <a:cxn ang="0">
                  <a:pos x="604837" y="985526"/>
                </a:cxn>
                <a:cxn ang="0">
                  <a:pos x="534987" y="985526"/>
                </a:cxn>
                <a:cxn ang="0">
                  <a:pos x="130175" y="580189"/>
                </a:cxn>
                <a:cxn ang="0">
                  <a:pos x="130175" y="510248"/>
                </a:cxn>
                <a:cxn ang="0">
                  <a:pos x="508000" y="131933"/>
                </a:cxn>
                <a:cxn ang="0">
                  <a:pos x="577850" y="131933"/>
                </a:cxn>
                <a:cxn ang="0">
                  <a:pos x="982662" y="537270"/>
                </a:cxn>
                <a:cxn ang="0">
                  <a:pos x="982662" y="607211"/>
                </a:cxn>
                <a:cxn ang="0">
                  <a:pos x="604837" y="985526"/>
                </a:cxn>
                <a:cxn ang="0">
                  <a:pos x="604837" y="985526"/>
                </a:cxn>
                <a:cxn ang="0">
                  <a:pos x="604837" y="985526"/>
                </a:cxn>
              </a:cxnLst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2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7604125" y="2832100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80962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3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7491413" y="2944813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79375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4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>
            <a:xfrm>
              <a:off x="6961188" y="2590800"/>
              <a:ext cx="277813" cy="279400"/>
            </a:xfrm>
            <a:custGeom>
              <a:avLst/>
              <a:gdLst/>
              <a:ahLst/>
              <a:cxnLst>
                <a:cxn ang="0">
                  <a:pos x="20637" y="169236"/>
                </a:cxn>
                <a:cxn ang="0">
                  <a:pos x="166687" y="20755"/>
                </a:cxn>
                <a:cxn ang="0">
                  <a:pos x="230187" y="36721"/>
                </a:cxn>
                <a:cxn ang="0">
                  <a:pos x="271462" y="225116"/>
                </a:cxn>
                <a:cxn ang="0">
                  <a:pos x="225425" y="273013"/>
                </a:cxn>
                <a:cxn ang="0">
                  <a:pos x="36512" y="233099"/>
                </a:cxn>
                <a:cxn ang="0">
                  <a:pos x="20637" y="169236"/>
                </a:cxn>
                <a:cxn ang="0">
                  <a:pos x="20637" y="169236"/>
                </a:cxn>
                <a:cxn ang="0">
                  <a:pos x="20637" y="169236"/>
                </a:cxn>
              </a:cxnLst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5" name="Freeform 75"/>
            <p:cNvSpPr/>
            <p:nvPr>
              <p:custDataLst>
                <p:tags r:id="rId27"/>
              </p:custDataLst>
            </p:nvPr>
          </p:nvSpPr>
          <p:spPr>
            <a:xfrm>
              <a:off x="8096250" y="1639888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6" name="Freeform 76"/>
            <p:cNvSpPr/>
            <p:nvPr>
              <p:custDataLst>
                <p:tags r:id="rId28"/>
              </p:custDataLst>
            </p:nvPr>
          </p:nvSpPr>
          <p:spPr>
            <a:xfrm>
              <a:off x="8096250" y="1643063"/>
              <a:ext cx="174625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4625" y="0"/>
                </a:cxn>
                <a:cxn ang="0">
                  <a:pos x="174625" y="171450"/>
                </a:cxn>
              </a:cxnLst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7" name="Freeform 77"/>
            <p:cNvSpPr/>
            <p:nvPr>
              <p:custDataLst>
                <p:tags r:id="rId29"/>
              </p:custDataLst>
            </p:nvPr>
          </p:nvSpPr>
          <p:spPr>
            <a:xfrm>
              <a:off x="8096250" y="1814513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8" name="Freeform 78"/>
            <p:cNvSpPr/>
            <p:nvPr>
              <p:custDataLst>
                <p:tags r:id="rId30"/>
              </p:custDataLst>
            </p:nvPr>
          </p:nvSpPr>
          <p:spPr>
            <a:xfrm>
              <a:off x="8218488" y="1957388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9" name="Freeform 79"/>
            <p:cNvSpPr/>
            <p:nvPr>
              <p:custDataLst>
                <p:tags r:id="rId31"/>
              </p:custDataLst>
            </p:nvPr>
          </p:nvSpPr>
          <p:spPr>
            <a:xfrm>
              <a:off x="8220075" y="208597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0" name="Freeform 80"/>
            <p:cNvSpPr/>
            <p:nvPr>
              <p:custDataLst>
                <p:tags r:id="rId32"/>
              </p:custDataLst>
            </p:nvPr>
          </p:nvSpPr>
          <p:spPr>
            <a:xfrm>
              <a:off x="8221663" y="221456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1" name="Rectangle 81"/>
            <p:cNvSpPr/>
            <p:nvPr>
              <p:custDataLst>
                <p:tags r:id="rId33"/>
              </p:custDataLst>
            </p:nvPr>
          </p:nvSpPr>
          <p:spPr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32" name="Freeform 82"/>
            <p:cNvSpPr/>
            <p:nvPr>
              <p:custDataLst>
                <p:tags r:id="rId34"/>
              </p:custDataLst>
            </p:nvPr>
          </p:nvSpPr>
          <p:spPr>
            <a:xfrm>
              <a:off x="7902575" y="1495425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3" name="Freeform 83"/>
            <p:cNvSpPr/>
            <p:nvPr>
              <p:custDataLst>
                <p:tags r:id="rId35"/>
              </p:custDataLst>
            </p:nvPr>
          </p:nvSpPr>
          <p:spPr>
            <a:xfrm>
              <a:off x="7902575" y="1498600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4" name="Freeform 84"/>
            <p:cNvSpPr/>
            <p:nvPr>
              <p:custDataLst>
                <p:tags r:id="rId36"/>
              </p:custDataLst>
            </p:nvPr>
          </p:nvSpPr>
          <p:spPr>
            <a:xfrm>
              <a:off x="7902575" y="1670050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5" name="Freeform 85"/>
            <p:cNvSpPr/>
            <p:nvPr>
              <p:custDataLst>
                <p:tags r:id="rId37"/>
              </p:custDataLst>
            </p:nvPr>
          </p:nvSpPr>
          <p:spPr>
            <a:xfrm>
              <a:off x="8024813" y="1812925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6" name="Freeform 86"/>
            <p:cNvSpPr/>
            <p:nvPr>
              <p:custDataLst>
                <p:tags r:id="rId38"/>
              </p:custDataLst>
            </p:nvPr>
          </p:nvSpPr>
          <p:spPr>
            <a:xfrm>
              <a:off x="8026400" y="194151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7" name="Freeform 87"/>
            <p:cNvSpPr/>
            <p:nvPr>
              <p:custDataLst>
                <p:tags r:id="rId39"/>
              </p:custDataLst>
            </p:nvPr>
          </p:nvSpPr>
          <p:spPr>
            <a:xfrm>
              <a:off x="8027988" y="2070100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8" name="Rectangle 88"/>
            <p:cNvSpPr/>
            <p:nvPr>
              <p:custDataLst>
                <p:tags r:id="rId40"/>
              </p:custDataLst>
            </p:nvPr>
          </p:nvSpPr>
          <p:spPr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39" name="Freeform 89"/>
            <p:cNvSpPr/>
            <p:nvPr>
              <p:custDataLst>
                <p:tags r:id="rId41"/>
              </p:custDataLst>
            </p:nvPr>
          </p:nvSpPr>
          <p:spPr>
            <a:xfrm>
              <a:off x="7699375" y="1327150"/>
              <a:ext cx="608013" cy="828675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5"/>
                </a:cxn>
                <a:cxn ang="0">
                  <a:pos x="4762" y="828675"/>
                </a:cxn>
                <a:cxn ang="0">
                  <a:pos x="0" y="174625"/>
                </a:cxn>
                <a:cxn ang="0">
                  <a:pos x="171450" y="4762"/>
                </a:cxn>
              </a:cxnLst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0" name="Freeform 90"/>
            <p:cNvSpPr/>
            <p:nvPr>
              <p:custDataLst>
                <p:tags r:id="rId42"/>
              </p:custDataLst>
            </p:nvPr>
          </p:nvSpPr>
          <p:spPr>
            <a:xfrm>
              <a:off x="7699375" y="1330325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1" name="Freeform 91"/>
            <p:cNvSpPr/>
            <p:nvPr>
              <p:custDataLst>
                <p:tags r:id="rId43"/>
              </p:custDataLst>
            </p:nvPr>
          </p:nvSpPr>
          <p:spPr>
            <a:xfrm>
              <a:off x="7699375" y="1501775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2" name="Freeform 92"/>
            <p:cNvSpPr/>
            <p:nvPr>
              <p:custDataLst>
                <p:tags r:id="rId44"/>
              </p:custDataLst>
            </p:nvPr>
          </p:nvSpPr>
          <p:spPr>
            <a:xfrm>
              <a:off x="7821613" y="1646238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1587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3" name="Freeform 93"/>
            <p:cNvSpPr/>
            <p:nvPr>
              <p:custDataLst>
                <p:tags r:id="rId45"/>
              </p:custDataLst>
            </p:nvPr>
          </p:nvSpPr>
          <p:spPr>
            <a:xfrm>
              <a:off x="7823200" y="177482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4" name="Freeform 94"/>
            <p:cNvSpPr/>
            <p:nvPr>
              <p:custDataLst>
                <p:tags r:id="rId46"/>
              </p:custDataLst>
            </p:nvPr>
          </p:nvSpPr>
          <p:spPr>
            <a:xfrm>
              <a:off x="7824788" y="1901825"/>
              <a:ext cx="357188" cy="65087"/>
            </a:xfrm>
            <a:custGeom>
              <a:avLst/>
              <a:gdLst/>
              <a:ahLst/>
              <a:cxnLst>
                <a:cxn ang="0">
                  <a:pos x="357188" y="60324"/>
                </a:cxn>
                <a:cxn ang="0">
                  <a:pos x="0" y="65087"/>
                </a:cxn>
                <a:cxn ang="0">
                  <a:pos x="0" y="3174"/>
                </a:cxn>
                <a:cxn ang="0">
                  <a:pos x="357188" y="0"/>
                </a:cxn>
                <a:cxn ang="0">
                  <a:pos x="357188" y="60324"/>
                </a:cxn>
              </a:cxnLst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5" name="Freeform 95"/>
            <p:cNvSpPr/>
            <p:nvPr>
              <p:custDataLst>
                <p:tags r:id="rId47"/>
              </p:custDataLst>
            </p:nvPr>
          </p:nvSpPr>
          <p:spPr>
            <a:xfrm>
              <a:off x="7621588" y="3222625"/>
              <a:ext cx="1214438" cy="839787"/>
            </a:xfrm>
            <a:custGeom>
              <a:avLst/>
              <a:gdLst/>
              <a:ahLst/>
              <a:cxnLst>
                <a:cxn ang="0">
                  <a:pos x="1163637" y="839787"/>
                </a:cxn>
                <a:cxn ang="0">
                  <a:pos x="50800" y="839787"/>
                </a:cxn>
                <a:cxn ang="0">
                  <a:pos x="0" y="788987"/>
                </a:cxn>
                <a:cxn ang="0">
                  <a:pos x="0" y="49212"/>
                </a:cxn>
                <a:cxn ang="0">
                  <a:pos x="50800" y="0"/>
                </a:cxn>
                <a:cxn ang="0">
                  <a:pos x="1163637" y="0"/>
                </a:cxn>
                <a:cxn ang="0">
                  <a:pos x="1214438" y="49212"/>
                </a:cxn>
                <a:cxn ang="0">
                  <a:pos x="1214438" y="788987"/>
                </a:cxn>
                <a:cxn ang="0">
                  <a:pos x="1163637" y="839787"/>
                </a:cxn>
              </a:cxnLst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6" name="Rectangle 96"/>
            <p:cNvSpPr/>
            <p:nvPr>
              <p:custDataLst>
                <p:tags r:id="rId48"/>
              </p:custDataLst>
            </p:nvPr>
          </p:nvSpPr>
          <p:spPr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47" name="Rectangle 97"/>
            <p:cNvSpPr/>
            <p:nvPr>
              <p:custDataLst>
                <p:tags r:id="rId49"/>
              </p:custDataLst>
            </p:nvPr>
          </p:nvSpPr>
          <p:spPr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48" name="Freeform 98"/>
            <p:cNvSpPr/>
            <p:nvPr>
              <p:custDataLst>
                <p:tags r:id="rId50"/>
              </p:custDataLst>
            </p:nvPr>
          </p:nvSpPr>
          <p:spPr>
            <a:xfrm>
              <a:off x="7999413" y="3492500"/>
              <a:ext cx="458788" cy="296862"/>
            </a:xfrm>
            <a:custGeom>
              <a:avLst/>
              <a:gdLst/>
              <a:ahLst/>
              <a:cxnLst>
                <a:cxn ang="0">
                  <a:pos x="382587" y="296862"/>
                </a:cxn>
                <a:cxn ang="0">
                  <a:pos x="76200" y="296862"/>
                </a:cxn>
                <a:cxn ang="0">
                  <a:pos x="0" y="220662"/>
                </a:cxn>
                <a:cxn ang="0">
                  <a:pos x="0" y="76199"/>
                </a:cxn>
                <a:cxn ang="0">
                  <a:pos x="76200" y="0"/>
                </a:cxn>
                <a:cxn ang="0">
                  <a:pos x="382587" y="0"/>
                </a:cxn>
                <a:cxn ang="0">
                  <a:pos x="458788" y="76199"/>
                </a:cxn>
                <a:cxn ang="0">
                  <a:pos x="458788" y="220662"/>
                </a:cxn>
                <a:cxn ang="0">
                  <a:pos x="382587" y="296862"/>
                </a:cxn>
              </a:cxnLst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9" name="Freeform 99"/>
            <p:cNvSpPr/>
            <p:nvPr>
              <p:custDataLst>
                <p:tags r:id="rId51"/>
              </p:custDataLst>
            </p:nvPr>
          </p:nvSpPr>
          <p:spPr>
            <a:xfrm>
              <a:off x="8153400" y="3563938"/>
              <a:ext cx="150813" cy="15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3987"/>
                </a:cxn>
                <a:cxn ang="0">
                  <a:pos x="150813" y="76199"/>
                </a:cxn>
                <a:cxn ang="0">
                  <a:pos x="0" y="0"/>
                </a:cxn>
              </a:cxnLst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0" name="Freeform 100"/>
            <p:cNvSpPr/>
            <p:nvPr>
              <p:custDataLst>
                <p:tags r:id="rId52"/>
              </p:custDataLst>
            </p:nvPr>
          </p:nvSpPr>
          <p:spPr>
            <a:xfrm>
              <a:off x="7804150" y="3903663"/>
              <a:ext cx="882650" cy="38100"/>
            </a:xfrm>
            <a:custGeom>
              <a:avLst/>
              <a:gdLst/>
              <a:ahLst/>
              <a:cxnLst>
                <a:cxn ang="0">
                  <a:pos x="865187" y="38100"/>
                </a:cxn>
                <a:cxn ang="0">
                  <a:pos x="17462" y="38100"/>
                </a:cxn>
                <a:cxn ang="0">
                  <a:pos x="0" y="20637"/>
                </a:cxn>
                <a:cxn ang="0">
                  <a:pos x="0" y="17462"/>
                </a:cxn>
                <a:cxn ang="0">
                  <a:pos x="17462" y="0"/>
                </a:cxn>
                <a:cxn ang="0">
                  <a:pos x="865187" y="0"/>
                </a:cxn>
                <a:cxn ang="0">
                  <a:pos x="882650" y="17462"/>
                </a:cxn>
                <a:cxn ang="0">
                  <a:pos x="882650" y="20637"/>
                </a:cxn>
                <a:cxn ang="0">
                  <a:pos x="865187" y="38100"/>
                </a:cxn>
              </a:cxnLst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1" name="Oval 101"/>
            <p:cNvSpPr/>
            <p:nvPr>
              <p:custDataLst>
                <p:tags r:id="rId53"/>
              </p:custDataLst>
            </p:nvPr>
          </p:nvSpPr>
          <p:spPr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52" name="Oval 102"/>
            <p:cNvSpPr/>
            <p:nvPr>
              <p:custDataLst>
                <p:tags r:id="rId54"/>
              </p:custDataLst>
            </p:nvPr>
          </p:nvSpPr>
          <p:spPr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53" name="Freeform 103"/>
            <p:cNvSpPr/>
            <p:nvPr>
              <p:custDataLst>
                <p:tags r:id="rId55"/>
              </p:custDataLst>
            </p:nvPr>
          </p:nvSpPr>
          <p:spPr>
            <a:xfrm>
              <a:off x="8534400" y="2755900"/>
              <a:ext cx="944563" cy="695325"/>
            </a:xfrm>
            <a:custGeom>
              <a:avLst/>
              <a:gdLst/>
              <a:ahLst/>
              <a:cxnLst>
                <a:cxn ang="0">
                  <a:pos x="895350" y="695325"/>
                </a:cxn>
                <a:cxn ang="0">
                  <a:pos x="50800" y="695325"/>
                </a:cxn>
                <a:cxn ang="0">
                  <a:pos x="0" y="644525"/>
                </a:cxn>
                <a:cxn ang="0">
                  <a:pos x="0" y="50800"/>
                </a:cxn>
                <a:cxn ang="0">
                  <a:pos x="50800" y="0"/>
                </a:cxn>
                <a:cxn ang="0">
                  <a:pos x="895350" y="0"/>
                </a:cxn>
                <a:cxn ang="0">
                  <a:pos x="944563" y="50800"/>
                </a:cxn>
                <a:cxn ang="0">
                  <a:pos x="944563" y="644525"/>
                </a:cxn>
                <a:cxn ang="0">
                  <a:pos x="895350" y="695325"/>
                </a:cxn>
              </a:cxnLst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4" name="Rectangle 104"/>
            <p:cNvSpPr/>
            <p:nvPr>
              <p:custDataLst>
                <p:tags r:id="rId56"/>
              </p:custDataLst>
            </p:nvPr>
          </p:nvSpPr>
          <p:spPr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55" name="Rectangle 105"/>
            <p:cNvSpPr/>
            <p:nvPr>
              <p:custDataLst>
                <p:tags r:id="rId57"/>
              </p:custDataLst>
            </p:nvPr>
          </p:nvSpPr>
          <p:spPr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56" name="Rectangle 106"/>
            <p:cNvSpPr/>
            <p:nvPr>
              <p:custDataLst>
                <p:tags r:id="rId58"/>
              </p:custDataLst>
            </p:nvPr>
          </p:nvSpPr>
          <p:spPr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57" name="Rectangle 107"/>
            <p:cNvSpPr/>
            <p:nvPr>
              <p:custDataLst>
                <p:tags r:id="rId59"/>
              </p:custDataLst>
            </p:nvPr>
          </p:nvSpPr>
          <p:spPr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58" name="Rectangle 108"/>
            <p:cNvSpPr/>
            <p:nvPr>
              <p:custDataLst>
                <p:tags r:id="rId60"/>
              </p:custDataLst>
            </p:nvPr>
          </p:nvSpPr>
          <p:spPr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59" name="Rectangle 109"/>
            <p:cNvSpPr/>
            <p:nvPr>
              <p:custDataLst>
                <p:tags r:id="rId61"/>
              </p:custDataLst>
            </p:nvPr>
          </p:nvSpPr>
          <p:spPr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60" name="Rectangle 110"/>
            <p:cNvSpPr/>
            <p:nvPr>
              <p:custDataLst>
                <p:tags r:id="rId62"/>
              </p:custDataLst>
            </p:nvPr>
          </p:nvSpPr>
          <p:spPr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61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2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3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>
            <a:xfrm>
              <a:off x="6834188" y="3846513"/>
              <a:ext cx="528638" cy="528637"/>
            </a:xfrm>
            <a:custGeom>
              <a:avLst/>
              <a:gdLst/>
              <a:ahLst/>
              <a:cxnLst>
                <a:cxn ang="0">
                  <a:pos x="434975" y="93662"/>
                </a:cxn>
                <a:cxn ang="0">
                  <a:pos x="93662" y="93662"/>
                </a:cxn>
                <a:cxn ang="0">
                  <a:pos x="93662" y="433387"/>
                </a:cxn>
                <a:cxn ang="0">
                  <a:pos x="434975" y="433387"/>
                </a:cxn>
                <a:cxn ang="0">
                  <a:pos x="434975" y="93662"/>
                </a:cxn>
                <a:cxn ang="0">
                  <a:pos x="434975" y="93662"/>
                </a:cxn>
                <a:cxn ang="0">
                  <a:pos x="434975" y="93662"/>
                </a:cxn>
              </a:cxnLst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4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>
            <a:xfrm>
              <a:off x="6851650" y="3863975"/>
              <a:ext cx="434975" cy="434975"/>
            </a:xfrm>
            <a:custGeom>
              <a:avLst/>
              <a:gdLst/>
              <a:ahLst/>
              <a:cxnLst>
                <a:cxn ang="0">
                  <a:pos x="136525" y="136525"/>
                </a:cxn>
                <a:cxn ang="0">
                  <a:pos x="434975" y="114300"/>
                </a:cxn>
                <a:cxn ang="0">
                  <a:pos x="412750" y="88900"/>
                </a:cxn>
                <a:cxn ang="0">
                  <a:pos x="88900" y="88900"/>
                </a:cxn>
                <a:cxn ang="0">
                  <a:pos x="88900" y="412750"/>
                </a:cxn>
                <a:cxn ang="0">
                  <a:pos x="114300" y="434975"/>
                </a:cxn>
                <a:cxn ang="0">
                  <a:pos x="136525" y="136525"/>
                </a:cxn>
                <a:cxn ang="0">
                  <a:pos x="136525" y="136525"/>
                </a:cxn>
                <a:cxn ang="0">
                  <a:pos x="136525" y="136525"/>
                </a:cxn>
              </a:cxnLst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5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>
            <a:xfrm>
              <a:off x="7100888" y="4111625"/>
              <a:ext cx="204788" cy="206375"/>
            </a:xfrm>
            <a:custGeom>
              <a:avLst/>
              <a:gdLst/>
              <a:ahLst/>
              <a:cxnLst>
                <a:cxn ang="0">
                  <a:pos x="180975" y="23812"/>
                </a:cxn>
                <a:cxn ang="0">
                  <a:pos x="60325" y="61912"/>
                </a:cxn>
                <a:cxn ang="0">
                  <a:pos x="22225" y="182562"/>
                </a:cxn>
                <a:cxn ang="0">
                  <a:pos x="142875" y="144462"/>
                </a:cxn>
                <a:cxn ang="0">
                  <a:pos x="180975" y="23812"/>
                </a:cxn>
                <a:cxn ang="0">
                  <a:pos x="180975" y="23812"/>
                </a:cxn>
                <a:cxn ang="0">
                  <a:pos x="180975" y="23812"/>
                </a:cxn>
              </a:cxnLst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6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>
            <a:xfrm>
              <a:off x="6351588" y="4056063"/>
              <a:ext cx="379413" cy="107950"/>
            </a:xfrm>
            <a:custGeom>
              <a:avLst/>
              <a:gdLst/>
              <a:ahLst/>
              <a:cxnLst>
                <a:cxn ang="0">
                  <a:pos x="136525" y="107950"/>
                </a:cxn>
                <a:cxn ang="0">
                  <a:pos x="0" y="53975"/>
                </a:cxn>
                <a:cxn ang="0">
                  <a:pos x="136525" y="0"/>
                </a:cxn>
                <a:cxn ang="0">
                  <a:pos x="379413" y="53975"/>
                </a:cxn>
                <a:cxn ang="0">
                  <a:pos x="136525" y="107950"/>
                </a:cxn>
                <a:cxn ang="0">
                  <a:pos x="136525" y="107950"/>
                </a:cxn>
                <a:cxn ang="0">
                  <a:pos x="136525" y="107950"/>
                </a:cxn>
              </a:cxnLst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7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>
            <a:xfrm>
              <a:off x="6761163" y="3773488"/>
              <a:ext cx="674688" cy="674687"/>
            </a:xfrm>
            <a:custGeom>
              <a:avLst/>
              <a:gdLst/>
              <a:ahLst/>
              <a:cxnLst>
                <a:cxn ang="0">
                  <a:pos x="674688" y="336549"/>
                </a:cxn>
                <a:cxn ang="0">
                  <a:pos x="336550" y="0"/>
                </a:cxn>
                <a:cxn ang="0">
                  <a:pos x="0" y="336549"/>
                </a:cxn>
                <a:cxn ang="0">
                  <a:pos x="336550" y="674687"/>
                </a:cxn>
                <a:cxn ang="0">
                  <a:pos x="674688" y="336549"/>
                </a:cxn>
                <a:cxn ang="0">
                  <a:pos x="77787" y="336549"/>
                </a:cxn>
                <a:cxn ang="0">
                  <a:pos x="336550" y="77787"/>
                </a:cxn>
                <a:cxn ang="0">
                  <a:pos x="596900" y="336549"/>
                </a:cxn>
                <a:cxn ang="0">
                  <a:pos x="336550" y="596899"/>
                </a:cxn>
                <a:cxn ang="0">
                  <a:pos x="77787" y="336549"/>
                </a:cxn>
                <a:cxn ang="0">
                  <a:pos x="77787" y="336549"/>
                </a:cxn>
                <a:cxn ang="0">
                  <a:pos x="77787" y="336549"/>
                </a:cxn>
              </a:cxnLst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8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>
            <a:xfrm>
              <a:off x="6769100" y="3781425"/>
              <a:ext cx="612775" cy="612775"/>
            </a:xfrm>
            <a:custGeom>
              <a:avLst/>
              <a:gdLst/>
              <a:ahLst/>
              <a:cxnLst>
                <a:cxn ang="0">
                  <a:pos x="354012" y="612775"/>
                </a:cxn>
                <a:cxn ang="0">
                  <a:pos x="612775" y="354012"/>
                </a:cxn>
                <a:cxn ang="0">
                  <a:pos x="528637" y="161925"/>
                </a:cxn>
                <a:cxn ang="0">
                  <a:pos x="596900" y="336550"/>
                </a:cxn>
                <a:cxn ang="0">
                  <a:pos x="338137" y="596900"/>
                </a:cxn>
                <a:cxn ang="0">
                  <a:pos x="161925" y="528637"/>
                </a:cxn>
                <a:cxn ang="0">
                  <a:pos x="354012" y="612775"/>
                </a:cxn>
                <a:cxn ang="0">
                  <a:pos x="15875" y="354012"/>
                </a:cxn>
                <a:cxn ang="0">
                  <a:pos x="354012" y="15875"/>
                </a:cxn>
                <a:cxn ang="0">
                  <a:pos x="584200" y="106362"/>
                </a:cxn>
                <a:cxn ang="0">
                  <a:pos x="338137" y="0"/>
                </a:cxn>
                <a:cxn ang="0">
                  <a:pos x="0" y="336550"/>
                </a:cxn>
                <a:cxn ang="0">
                  <a:pos x="107950" y="584200"/>
                </a:cxn>
                <a:cxn ang="0">
                  <a:pos x="15875" y="354012"/>
                </a:cxn>
                <a:cxn ang="0">
                  <a:pos x="15875" y="354012"/>
                </a:cxn>
                <a:cxn ang="0">
                  <a:pos x="15875" y="354012"/>
                </a:cxn>
              </a:cxnLst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9" name="Freeform 119"/>
            <p:cNvSpPr/>
            <p:nvPr>
              <p:custDataLst>
                <p:tags r:id="rId71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282575" y="53975"/>
                </a:cxn>
                <a:cxn ang="0">
                  <a:pos x="246062" y="17462"/>
                </a:cxn>
                <a:cxn ang="0">
                  <a:pos x="20637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598488" y="127000"/>
                </a:cxn>
                <a:cxn ang="0">
                  <a:pos x="542925" y="71437"/>
                </a:cxn>
                <a:cxn ang="0">
                  <a:pos x="322262" y="71437"/>
                </a:cxn>
                <a:cxn ang="0">
                  <a:pos x="282575" y="53975"/>
                </a:cxn>
              </a:cxnLst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0" name="Line 120"/>
            <p:cNvSpPr/>
            <p:nvPr>
              <p:custDataLst>
                <p:tags r:id="rId72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71" name="Line 121"/>
            <p:cNvSpPr/>
            <p:nvPr>
              <p:custDataLst>
                <p:tags r:id="rId73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72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6032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66675"/>
                </a:cxn>
                <a:cxn ang="0">
                  <a:pos x="60325" y="0"/>
                </a:cxn>
                <a:cxn ang="0">
                  <a:pos x="598488" y="127000"/>
                </a:cxn>
                <a:cxn ang="0">
                  <a:pos x="550862" y="71437"/>
                </a:cxn>
                <a:cxn ang="0">
                  <a:pos x="598488" y="180975"/>
                </a:cxn>
                <a:cxn ang="0">
                  <a:pos x="598488" y="127000"/>
                </a:cxn>
                <a:cxn ang="0">
                  <a:pos x="598488" y="465137"/>
                </a:cxn>
                <a:cxn ang="0">
                  <a:pos x="598488" y="330200"/>
                </a:cxn>
                <a:cxn ang="0">
                  <a:pos x="476250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0" y="446087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71437" y="520700"/>
                </a:cxn>
                <a:cxn ang="0">
                  <a:pos x="0" y="446087"/>
                </a:cxn>
                <a:cxn ang="0">
                  <a:pos x="0" y="446087"/>
                </a:cxn>
                <a:cxn ang="0">
                  <a:pos x="0" y="446087"/>
                </a:cxn>
              </a:cxnLst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3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101600" y="0"/>
                </a:cxn>
                <a:cxn ang="0">
                  <a:pos x="60325" y="0"/>
                </a:cxn>
                <a:cxn ang="0">
                  <a:pos x="0" y="66675"/>
                </a:cxn>
                <a:cxn ang="0">
                  <a:pos x="0" y="115887"/>
                </a:cxn>
                <a:cxn ang="0">
                  <a:pos x="101600" y="0"/>
                </a:cxn>
                <a:cxn ang="0">
                  <a:pos x="0" y="363537"/>
                </a:cxn>
                <a:cxn ang="0">
                  <a:pos x="0" y="446087"/>
                </a:cxn>
                <a:cxn ang="0">
                  <a:pos x="71437" y="520700"/>
                </a:cxn>
                <a:cxn ang="0">
                  <a:pos x="195262" y="520700"/>
                </a:cxn>
                <a:cxn ang="0">
                  <a:pos x="0" y="363537"/>
                </a:cxn>
                <a:cxn ang="0">
                  <a:pos x="598488" y="330200"/>
                </a:cxn>
                <a:cxn ang="0">
                  <a:pos x="598488" y="180975"/>
                </a:cxn>
                <a:cxn ang="0">
                  <a:pos x="550862" y="71437"/>
                </a:cxn>
                <a:cxn ang="0">
                  <a:pos x="542925" y="71437"/>
                </a:cxn>
                <a:cxn ang="0">
                  <a:pos x="492125" y="71437"/>
                </a:cxn>
                <a:cxn ang="0">
                  <a:pos x="547687" y="239712"/>
                </a:cxn>
                <a:cxn ang="0">
                  <a:pos x="323850" y="520700"/>
                </a:cxn>
                <a:cxn ang="0">
                  <a:pos x="476250" y="520700"/>
                </a:cxn>
                <a:cxn ang="0">
                  <a:pos x="598488" y="330200"/>
                </a:cxn>
                <a:cxn ang="0">
                  <a:pos x="598488" y="330200"/>
                </a:cxn>
                <a:cxn ang="0">
                  <a:pos x="598488" y="330200"/>
                </a:cxn>
              </a:cxnLst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4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>
            <a:xfrm>
              <a:off x="6119813" y="1795463"/>
              <a:ext cx="547688" cy="520700"/>
            </a:xfrm>
            <a:custGeom>
              <a:avLst/>
              <a:gdLst/>
              <a:ahLst/>
              <a:cxnLst>
                <a:cxn ang="0">
                  <a:pos x="547688" y="239712"/>
                </a:cxn>
                <a:cxn ang="0">
                  <a:pos x="492125" y="71437"/>
                </a:cxn>
                <a:cxn ang="0">
                  <a:pos x="431800" y="71437"/>
                </a:cxn>
                <a:cxn ang="0">
                  <a:pos x="487362" y="223837"/>
                </a:cxn>
                <a:cxn ang="0">
                  <a:pos x="244475" y="466725"/>
                </a:cxn>
                <a:cxn ang="0">
                  <a:pos x="3175" y="223837"/>
                </a:cxn>
                <a:cxn ang="0">
                  <a:pos x="155575" y="0"/>
                </a:cxn>
                <a:cxn ang="0">
                  <a:pos x="101600" y="0"/>
                </a:cxn>
                <a:cxn ang="0">
                  <a:pos x="0" y="115887"/>
                </a:cxn>
                <a:cxn ang="0">
                  <a:pos x="0" y="363537"/>
                </a:cxn>
                <a:cxn ang="0">
                  <a:pos x="195262" y="520700"/>
                </a:cxn>
                <a:cxn ang="0">
                  <a:pos x="323850" y="520700"/>
                </a:cxn>
                <a:cxn ang="0">
                  <a:pos x="547688" y="239712"/>
                </a:cxn>
                <a:cxn ang="0">
                  <a:pos x="547688" y="239712"/>
                </a:cxn>
                <a:cxn ang="0">
                  <a:pos x="547688" y="239712"/>
                </a:cxn>
              </a:cxnLst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5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>
            <a:xfrm>
              <a:off x="6122988" y="1795463"/>
              <a:ext cx="484188" cy="466725"/>
            </a:xfrm>
            <a:custGeom>
              <a:avLst/>
              <a:gdLst/>
              <a:ahLst/>
              <a:cxnLst>
                <a:cxn ang="0">
                  <a:pos x="0" y="223837"/>
                </a:cxn>
                <a:cxn ang="0">
                  <a:pos x="241300" y="466725"/>
                </a:cxn>
                <a:cxn ang="0">
                  <a:pos x="484188" y="223837"/>
                </a:cxn>
                <a:cxn ang="0">
                  <a:pos x="428625" y="71437"/>
                </a:cxn>
                <a:cxn ang="0">
                  <a:pos x="368300" y="71437"/>
                </a:cxn>
                <a:cxn ang="0">
                  <a:pos x="423862" y="209550"/>
                </a:cxn>
                <a:cxn ang="0">
                  <a:pos x="228600" y="404812"/>
                </a:cxn>
                <a:cxn ang="0">
                  <a:pos x="31750" y="209550"/>
                </a:cxn>
                <a:cxn ang="0">
                  <a:pos x="228600" y="12700"/>
                </a:cxn>
                <a:cxn ang="0">
                  <a:pos x="239712" y="12700"/>
                </a:cxn>
                <a:cxn ang="0">
                  <a:pos x="203200" y="0"/>
                </a:cxn>
                <a:cxn ang="0">
                  <a:pos x="152400" y="0"/>
                </a:cxn>
                <a:cxn ang="0">
                  <a:pos x="0" y="223837"/>
                </a:cxn>
                <a:cxn ang="0">
                  <a:pos x="0" y="223837"/>
                </a:cxn>
                <a:cxn ang="0">
                  <a:pos x="0" y="223837"/>
                </a:cxn>
              </a:cxnLst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6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>
            <a:xfrm>
              <a:off x="6154738" y="1808163"/>
              <a:ext cx="392113" cy="392112"/>
            </a:xfrm>
            <a:custGeom>
              <a:avLst/>
              <a:gdLst/>
              <a:ahLst/>
              <a:cxnLst>
                <a:cxn ang="0">
                  <a:pos x="0" y="196849"/>
                </a:cxn>
                <a:cxn ang="0">
                  <a:pos x="196850" y="392112"/>
                </a:cxn>
                <a:cxn ang="0">
                  <a:pos x="392113" y="196849"/>
                </a:cxn>
                <a:cxn ang="0">
                  <a:pos x="336550" y="58737"/>
                </a:cxn>
                <a:cxn ang="0">
                  <a:pos x="287337" y="58737"/>
                </a:cxn>
                <a:cxn ang="0">
                  <a:pos x="247650" y="41274"/>
                </a:cxn>
                <a:cxn ang="0">
                  <a:pos x="211137" y="4762"/>
                </a:cxn>
                <a:cxn ang="0">
                  <a:pos x="207962" y="0"/>
                </a:cxn>
                <a:cxn ang="0">
                  <a:pos x="196850" y="0"/>
                </a:cxn>
                <a:cxn ang="0">
                  <a:pos x="0" y="196849"/>
                </a:cxn>
                <a:cxn ang="0">
                  <a:pos x="331787" y="180974"/>
                </a:cxn>
                <a:cxn ang="0">
                  <a:pos x="182562" y="331787"/>
                </a:cxn>
                <a:cxn ang="0">
                  <a:pos x="31750" y="180974"/>
                </a:cxn>
                <a:cxn ang="0">
                  <a:pos x="182562" y="30162"/>
                </a:cxn>
                <a:cxn ang="0">
                  <a:pos x="331787" y="180974"/>
                </a:cxn>
                <a:cxn ang="0">
                  <a:pos x="331787" y="180974"/>
                </a:cxn>
                <a:cxn ang="0">
                  <a:pos x="331787" y="180974"/>
                </a:cxn>
              </a:cxnLst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7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>
            <a:xfrm>
              <a:off x="6186488" y="1838325"/>
              <a:ext cx="300038" cy="301625"/>
            </a:xfrm>
            <a:custGeom>
              <a:avLst/>
              <a:gdLst/>
              <a:ahLst/>
              <a:cxnLst>
                <a:cxn ang="0">
                  <a:pos x="0" y="150812"/>
                </a:cxn>
                <a:cxn ang="0">
                  <a:pos x="150812" y="301625"/>
                </a:cxn>
                <a:cxn ang="0">
                  <a:pos x="300038" y="150812"/>
                </a:cxn>
                <a:cxn ang="0">
                  <a:pos x="150812" y="0"/>
                </a:cxn>
                <a:cxn ang="0">
                  <a:pos x="0" y="150812"/>
                </a:cxn>
                <a:cxn ang="0">
                  <a:pos x="241300" y="134937"/>
                </a:cxn>
                <a:cxn ang="0">
                  <a:pos x="136525" y="239712"/>
                </a:cxn>
                <a:cxn ang="0">
                  <a:pos x="31750" y="134937"/>
                </a:cxn>
                <a:cxn ang="0">
                  <a:pos x="136525" y="30162"/>
                </a:cxn>
                <a:cxn ang="0">
                  <a:pos x="241300" y="134937"/>
                </a:cxn>
                <a:cxn ang="0">
                  <a:pos x="241300" y="134937"/>
                </a:cxn>
                <a:cxn ang="0">
                  <a:pos x="241300" y="134937"/>
                </a:cxn>
              </a:cxnLst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8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>
            <a:xfrm>
              <a:off x="6211888" y="1825625"/>
              <a:ext cx="120650" cy="26987"/>
            </a:xfrm>
            <a:custGeom>
              <a:avLst/>
              <a:gdLst/>
              <a:ahLst/>
              <a:cxnLst>
                <a:cxn ang="0">
                  <a:pos x="106362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106362" y="0"/>
                </a:cxn>
                <a:cxn ang="0">
                  <a:pos x="120650" y="14287"/>
                </a:cxn>
                <a:cxn ang="0">
                  <a:pos x="106362" y="26987"/>
                </a:cxn>
                <a:cxn ang="0">
                  <a:pos x="106362" y="26987"/>
                </a:cxn>
                <a:cxn ang="0">
                  <a:pos x="106362" y="26987"/>
                </a:cxn>
              </a:cxnLst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9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>
            <a:xfrm>
              <a:off x="6159500" y="1825625"/>
              <a:ext cx="34925" cy="26987"/>
            </a:xfrm>
            <a:custGeom>
              <a:avLst/>
              <a:gdLst/>
              <a:ahLst/>
              <a:cxnLst>
                <a:cxn ang="0">
                  <a:pos x="22225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22225" y="0"/>
                </a:cxn>
                <a:cxn ang="0">
                  <a:pos x="34925" y="14287"/>
                </a:cxn>
                <a:cxn ang="0">
                  <a:pos x="22225" y="26987"/>
                </a:cxn>
                <a:cxn ang="0">
                  <a:pos x="22225" y="26987"/>
                </a:cxn>
                <a:cxn ang="0">
                  <a:pos x="22225" y="26987"/>
                </a:cxn>
              </a:cxnLst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0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>
            <a:xfrm>
              <a:off x="9105900" y="1592263"/>
              <a:ext cx="666750" cy="666750"/>
            </a:xfrm>
            <a:custGeom>
              <a:avLst/>
              <a:gdLst/>
              <a:ahLst/>
              <a:cxnLst>
                <a:cxn ang="0">
                  <a:pos x="195262" y="0"/>
                </a:cxn>
                <a:cxn ang="0">
                  <a:pos x="1587" y="193675"/>
                </a:cxn>
                <a:cxn ang="0">
                  <a:pos x="0" y="196850"/>
                </a:cxn>
                <a:cxn ang="0">
                  <a:pos x="469900" y="666750"/>
                </a:cxn>
                <a:cxn ang="0">
                  <a:pos x="473075" y="665162"/>
                </a:cxn>
                <a:cxn ang="0">
                  <a:pos x="666750" y="471487"/>
                </a:cxn>
                <a:cxn ang="0">
                  <a:pos x="195262" y="0"/>
                </a:cxn>
                <a:cxn ang="0">
                  <a:pos x="195262" y="0"/>
                </a:cxn>
                <a:cxn ang="0">
                  <a:pos x="195262" y="0"/>
                </a:cxn>
              </a:cxnLst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1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>
            <a:xfrm>
              <a:off x="9075738" y="1498600"/>
              <a:ext cx="785813" cy="790575"/>
            </a:xfrm>
            <a:custGeom>
              <a:avLst/>
              <a:gdLst/>
              <a:ahLst/>
              <a:cxnLst>
                <a:cxn ang="0">
                  <a:pos x="746125" y="552450"/>
                </a:cxn>
                <a:cxn ang="0">
                  <a:pos x="757237" y="541337"/>
                </a:cxn>
                <a:cxn ang="0">
                  <a:pos x="774700" y="503237"/>
                </a:cxn>
                <a:cxn ang="0">
                  <a:pos x="774700" y="503237"/>
                </a:cxn>
                <a:cxn ang="0">
                  <a:pos x="762000" y="446087"/>
                </a:cxn>
                <a:cxn ang="0">
                  <a:pos x="769937" y="439737"/>
                </a:cxn>
                <a:cxn ang="0">
                  <a:pos x="769937" y="382587"/>
                </a:cxn>
                <a:cxn ang="0">
                  <a:pos x="744537" y="357187"/>
                </a:cxn>
                <a:cxn ang="0">
                  <a:pos x="690562" y="109537"/>
                </a:cxn>
                <a:cxn ang="0">
                  <a:pos x="688975" y="101600"/>
                </a:cxn>
                <a:cxn ang="0">
                  <a:pos x="681037" y="100012"/>
                </a:cxn>
                <a:cxn ang="0">
                  <a:pos x="498475" y="58737"/>
                </a:cxn>
                <a:cxn ang="0">
                  <a:pos x="430212" y="44450"/>
                </a:cxn>
                <a:cxn ang="0">
                  <a:pos x="401637" y="14287"/>
                </a:cxn>
                <a:cxn ang="0">
                  <a:pos x="346075" y="14287"/>
                </a:cxn>
                <a:cxn ang="0">
                  <a:pos x="336550" y="25400"/>
                </a:cxn>
                <a:cxn ang="0">
                  <a:pos x="293687" y="17462"/>
                </a:cxn>
                <a:cxn ang="0">
                  <a:pos x="234950" y="47625"/>
                </a:cxn>
                <a:cxn ang="0">
                  <a:pos x="12700" y="269875"/>
                </a:cxn>
                <a:cxn ang="0">
                  <a:pos x="9525" y="307975"/>
                </a:cxn>
                <a:cxn ang="0">
                  <a:pos x="482600" y="781050"/>
                </a:cxn>
                <a:cxn ang="0">
                  <a:pos x="520700" y="777875"/>
                </a:cxn>
                <a:cxn ang="0">
                  <a:pos x="746125" y="552450"/>
                </a:cxn>
                <a:cxn ang="0">
                  <a:pos x="500062" y="760412"/>
                </a:cxn>
                <a:cxn ang="0">
                  <a:pos x="30162" y="290512"/>
                </a:cxn>
                <a:cxn ang="0">
                  <a:pos x="31750" y="287337"/>
                </a:cxn>
                <a:cxn ang="0">
                  <a:pos x="225425" y="93662"/>
                </a:cxn>
                <a:cxn ang="0">
                  <a:pos x="696912" y="565150"/>
                </a:cxn>
                <a:cxn ang="0">
                  <a:pos x="503237" y="758825"/>
                </a:cxn>
                <a:cxn ang="0">
                  <a:pos x="500062" y="760412"/>
                </a:cxn>
                <a:cxn ang="0">
                  <a:pos x="312737" y="47625"/>
                </a:cxn>
                <a:cxn ang="0">
                  <a:pos x="265112" y="96837"/>
                </a:cxn>
                <a:cxn ang="0">
                  <a:pos x="244475" y="76200"/>
                </a:cxn>
                <a:cxn ang="0">
                  <a:pos x="252412" y="66675"/>
                </a:cxn>
                <a:cxn ang="0">
                  <a:pos x="254000" y="66675"/>
                </a:cxn>
                <a:cxn ang="0">
                  <a:pos x="293687" y="44450"/>
                </a:cxn>
                <a:cxn ang="0">
                  <a:pos x="312737" y="47625"/>
                </a:cxn>
                <a:cxn ang="0">
                  <a:pos x="382587" y="33337"/>
                </a:cxn>
                <a:cxn ang="0">
                  <a:pos x="750887" y="401637"/>
                </a:cxn>
                <a:cxn ang="0">
                  <a:pos x="750887" y="419100"/>
                </a:cxn>
                <a:cxn ang="0">
                  <a:pos x="665162" y="504825"/>
                </a:cxn>
                <a:cxn ang="0">
                  <a:pos x="633412" y="473075"/>
                </a:cxn>
                <a:cxn ang="0">
                  <a:pos x="633412" y="446087"/>
                </a:cxn>
                <a:cxn ang="0">
                  <a:pos x="350837" y="165100"/>
                </a:cxn>
                <a:cxn ang="0">
                  <a:pos x="325437" y="163512"/>
                </a:cxn>
                <a:cxn ang="0">
                  <a:pos x="279400" y="119062"/>
                </a:cxn>
                <a:cxn ang="0">
                  <a:pos x="365125" y="33337"/>
                </a:cxn>
                <a:cxn ang="0">
                  <a:pos x="382587" y="33337"/>
                </a:cxn>
                <a:cxn ang="0">
                  <a:pos x="666750" y="123825"/>
                </a:cxn>
                <a:cxn ang="0">
                  <a:pos x="709612" y="322262"/>
                </a:cxn>
                <a:cxn ang="0">
                  <a:pos x="465137" y="79375"/>
                </a:cxn>
                <a:cxn ang="0">
                  <a:pos x="493712" y="85725"/>
                </a:cxn>
                <a:cxn ang="0">
                  <a:pos x="666750" y="123825"/>
                </a:cxn>
                <a:cxn ang="0">
                  <a:pos x="739775" y="520700"/>
                </a:cxn>
                <a:cxn ang="0">
                  <a:pos x="738187" y="520700"/>
                </a:cxn>
                <a:cxn ang="0">
                  <a:pos x="714375" y="546100"/>
                </a:cxn>
                <a:cxn ang="0">
                  <a:pos x="688975" y="520700"/>
                </a:cxn>
                <a:cxn ang="0">
                  <a:pos x="739775" y="468312"/>
                </a:cxn>
                <a:cxn ang="0">
                  <a:pos x="747712" y="506412"/>
                </a:cxn>
                <a:cxn ang="0">
                  <a:pos x="739775" y="520700"/>
                </a:cxn>
                <a:cxn ang="0">
                  <a:pos x="739775" y="520700"/>
                </a:cxn>
                <a:cxn ang="0">
                  <a:pos x="739775" y="520700"/>
                </a:cxn>
              </a:cxnLst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2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>
            <a:xfrm>
              <a:off x="9320213" y="1543050"/>
              <a:ext cx="503238" cy="501650"/>
            </a:xfrm>
            <a:custGeom>
              <a:avLst/>
              <a:gdLst/>
              <a:ahLst/>
              <a:cxnLst>
                <a:cxn ang="0">
                  <a:pos x="465137" y="277812"/>
                </a:cxn>
                <a:cxn ang="0">
                  <a:pos x="422275" y="79375"/>
                </a:cxn>
                <a:cxn ang="0">
                  <a:pos x="249237" y="41275"/>
                </a:cxn>
                <a:cxn ang="0">
                  <a:pos x="220662" y="34925"/>
                </a:cxn>
                <a:cxn ang="0">
                  <a:pos x="465137" y="277812"/>
                </a:cxn>
                <a:cxn ang="0">
                  <a:pos x="444500" y="476250"/>
                </a:cxn>
                <a:cxn ang="0">
                  <a:pos x="469900" y="501650"/>
                </a:cxn>
                <a:cxn ang="0">
                  <a:pos x="493712" y="476250"/>
                </a:cxn>
                <a:cxn ang="0">
                  <a:pos x="495300" y="476250"/>
                </a:cxn>
                <a:cxn ang="0">
                  <a:pos x="503238" y="461962"/>
                </a:cxn>
                <a:cxn ang="0">
                  <a:pos x="495300" y="423862"/>
                </a:cxn>
                <a:cxn ang="0">
                  <a:pos x="444500" y="476250"/>
                </a:cxn>
                <a:cxn ang="0">
                  <a:pos x="9525" y="22225"/>
                </a:cxn>
                <a:cxn ang="0">
                  <a:pos x="7937" y="22225"/>
                </a:cxn>
                <a:cxn ang="0">
                  <a:pos x="0" y="31750"/>
                </a:cxn>
                <a:cxn ang="0">
                  <a:pos x="20637" y="52387"/>
                </a:cxn>
                <a:cxn ang="0">
                  <a:pos x="68262" y="3175"/>
                </a:cxn>
                <a:cxn ang="0">
                  <a:pos x="49212" y="0"/>
                </a:cxn>
                <a:cxn ang="0">
                  <a:pos x="9525" y="22225"/>
                </a:cxn>
                <a:cxn ang="0">
                  <a:pos x="9525" y="22225"/>
                </a:cxn>
                <a:cxn ang="0">
                  <a:pos x="9525" y="22225"/>
                </a:cxn>
              </a:cxnLst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3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>
            <a:xfrm>
              <a:off x="9355138" y="1527175"/>
              <a:ext cx="476250" cy="476250"/>
            </a:xfrm>
            <a:custGeom>
              <a:avLst/>
              <a:gdLst/>
              <a:ahLst/>
              <a:cxnLst>
                <a:cxn ang="0">
                  <a:pos x="0" y="90487"/>
                </a:cxn>
                <a:cxn ang="0">
                  <a:pos x="46037" y="134937"/>
                </a:cxn>
                <a:cxn ang="0">
                  <a:pos x="71437" y="136525"/>
                </a:cxn>
                <a:cxn ang="0">
                  <a:pos x="354012" y="417512"/>
                </a:cxn>
                <a:cxn ang="0">
                  <a:pos x="354012" y="444500"/>
                </a:cxn>
                <a:cxn ang="0">
                  <a:pos x="385762" y="476250"/>
                </a:cxn>
                <a:cxn ang="0">
                  <a:pos x="471487" y="390525"/>
                </a:cxn>
                <a:cxn ang="0">
                  <a:pos x="471487" y="373062"/>
                </a:cxn>
                <a:cxn ang="0">
                  <a:pos x="103187" y="4762"/>
                </a:cxn>
                <a:cxn ang="0">
                  <a:pos x="85725" y="4762"/>
                </a:cxn>
                <a:cxn ang="0">
                  <a:pos x="0" y="90487"/>
                </a:cxn>
                <a:cxn ang="0">
                  <a:pos x="401637" y="398462"/>
                </a:cxn>
                <a:cxn ang="0">
                  <a:pos x="374650" y="398462"/>
                </a:cxn>
                <a:cxn ang="0">
                  <a:pos x="92075" y="115887"/>
                </a:cxn>
                <a:cxn ang="0">
                  <a:pos x="92075" y="88900"/>
                </a:cxn>
                <a:cxn ang="0">
                  <a:pos x="92075" y="88900"/>
                </a:cxn>
                <a:cxn ang="0">
                  <a:pos x="119062" y="88900"/>
                </a:cxn>
                <a:cxn ang="0">
                  <a:pos x="401637" y="371475"/>
                </a:cxn>
                <a:cxn ang="0">
                  <a:pos x="401637" y="398462"/>
                </a:cxn>
                <a:cxn ang="0">
                  <a:pos x="401637" y="398462"/>
                </a:cxn>
                <a:cxn ang="0">
                  <a:pos x="401637" y="398462"/>
                </a:cxn>
              </a:cxnLst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4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>
            <a:xfrm>
              <a:off x="9440863" y="1608138"/>
              <a:ext cx="322263" cy="323850"/>
            </a:xfrm>
            <a:custGeom>
              <a:avLst/>
              <a:gdLst/>
              <a:ahLst/>
              <a:cxnLst>
                <a:cxn ang="0">
                  <a:pos x="315912" y="317500"/>
                </a:cxn>
                <a:cxn ang="0">
                  <a:pos x="315912" y="290512"/>
                </a:cxn>
                <a:cxn ang="0">
                  <a:pos x="33337" y="7937"/>
                </a:cxn>
                <a:cxn ang="0">
                  <a:pos x="6350" y="7937"/>
                </a:cxn>
                <a:cxn ang="0">
                  <a:pos x="6350" y="7937"/>
                </a:cxn>
                <a:cxn ang="0">
                  <a:pos x="6350" y="34925"/>
                </a:cxn>
                <a:cxn ang="0">
                  <a:pos x="288925" y="317500"/>
                </a:cxn>
                <a:cxn ang="0">
                  <a:pos x="315912" y="317500"/>
                </a:cxn>
                <a:cxn ang="0">
                  <a:pos x="315912" y="317500"/>
                </a:cxn>
                <a:cxn ang="0">
                  <a:pos x="315912" y="317500"/>
                </a:cxn>
              </a:cxnLst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5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6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7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8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9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0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1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2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3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4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5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6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7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>
            <a:xfrm>
              <a:off x="9744075" y="1862138"/>
              <a:ext cx="642938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2938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8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>
            <a:xfrm>
              <a:off x="9820275" y="19383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1350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9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>
            <a:xfrm>
              <a:off x="9896475" y="20145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8832"/>
                </a:cxn>
                <a:cxn ang="0">
                  <a:pos x="0" y="566552"/>
                </a:cxn>
                <a:cxn ang="0">
                  <a:pos x="565150" y="0"/>
                </a:cxn>
                <a:cxn ang="0">
                  <a:pos x="641350" y="76389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0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1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2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>
            <a:xfrm>
              <a:off x="10310813" y="1744663"/>
              <a:ext cx="346075" cy="346075"/>
            </a:xfrm>
            <a:custGeom>
              <a:avLst/>
              <a:gdLst/>
              <a:ahLst/>
              <a:cxnLst>
                <a:cxn ang="0">
                  <a:pos x="227012" y="346075"/>
                </a:cxn>
                <a:cxn ang="0">
                  <a:pos x="0" y="117475"/>
                </a:cxn>
                <a:cxn ang="0">
                  <a:pos x="53975" y="63500"/>
                </a:cxn>
                <a:cxn ang="0">
                  <a:pos x="282575" y="63500"/>
                </a:cxn>
                <a:cxn ang="0">
                  <a:pos x="282575" y="290512"/>
                </a:cxn>
                <a:cxn ang="0">
                  <a:pos x="227012" y="346075"/>
                </a:cxn>
                <a:cxn ang="0">
                  <a:pos x="227012" y="346075"/>
                </a:cxn>
                <a:cxn ang="0">
                  <a:pos x="227012" y="346075"/>
                </a:cxn>
              </a:cxnLst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3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4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5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6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7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8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9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>
            <a:xfrm>
              <a:off x="10594975" y="1863725"/>
              <a:ext cx="30163" cy="96837"/>
            </a:xfrm>
            <a:custGeom>
              <a:avLst/>
              <a:gdLst/>
              <a:ahLst/>
              <a:cxnLst>
                <a:cxn ang="0">
                  <a:pos x="12700" y="47624"/>
                </a:cxn>
                <a:cxn ang="0">
                  <a:pos x="12700" y="95249"/>
                </a:cxn>
                <a:cxn ang="0">
                  <a:pos x="28575" y="46037"/>
                </a:cxn>
                <a:cxn ang="0">
                  <a:pos x="4762" y="1587"/>
                </a:cxn>
                <a:cxn ang="0">
                  <a:pos x="12700" y="47624"/>
                </a:cxn>
                <a:cxn ang="0">
                  <a:pos x="12700" y="47624"/>
                </a:cxn>
                <a:cxn ang="0">
                  <a:pos x="12700" y="47624"/>
                </a:cxn>
              </a:cxnLst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0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1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2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3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4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5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6" name="Freeform 166"/>
            <p:cNvSpPr/>
            <p:nvPr>
              <p:custDataLst>
                <p:tags r:id="rId118"/>
              </p:custDataLst>
            </p:nvPr>
          </p:nvSpPr>
          <p:spPr>
            <a:xfrm>
              <a:off x="10355263" y="3452813"/>
              <a:ext cx="760413" cy="763587"/>
            </a:xfrm>
            <a:custGeom>
              <a:avLst/>
              <a:gdLst/>
              <a:ahLst/>
              <a:cxnLst>
                <a:cxn ang="0">
                  <a:pos x="760413" y="449262"/>
                </a:cxn>
                <a:cxn ang="0">
                  <a:pos x="473075" y="763587"/>
                </a:cxn>
                <a:cxn ang="0">
                  <a:pos x="0" y="306387"/>
                </a:cxn>
                <a:cxn ang="0">
                  <a:pos x="7937" y="19049"/>
                </a:cxn>
                <a:cxn ang="0">
                  <a:pos x="315912" y="0"/>
                </a:cxn>
                <a:cxn ang="0">
                  <a:pos x="760413" y="449262"/>
                </a:cxn>
              </a:cxnLst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7" name="Oval 167"/>
            <p:cNvSpPr/>
            <p:nvPr>
              <p:custDataLst>
                <p:tags r:id="rId119"/>
              </p:custDataLst>
            </p:nvPr>
          </p:nvSpPr>
          <p:spPr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18" name="Oval 168"/>
            <p:cNvSpPr/>
            <p:nvPr>
              <p:custDataLst>
                <p:tags r:id="rId120"/>
              </p:custDataLst>
            </p:nvPr>
          </p:nvSpPr>
          <p:spPr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19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>
            <a:xfrm>
              <a:off x="9779000" y="2852738"/>
              <a:ext cx="841375" cy="862012"/>
            </a:xfrm>
            <a:custGeom>
              <a:avLst/>
              <a:gdLst/>
              <a:ahLst/>
              <a:cxnLst>
                <a:cxn ang="0">
                  <a:pos x="0" y="420687"/>
                </a:cxn>
                <a:cxn ang="0">
                  <a:pos x="209550" y="785812"/>
                </a:cxn>
                <a:cxn ang="0">
                  <a:pos x="631825" y="785812"/>
                </a:cxn>
                <a:cxn ang="0">
                  <a:pos x="841375" y="420687"/>
                </a:cxn>
                <a:cxn ang="0">
                  <a:pos x="420687" y="0"/>
                </a:cxn>
                <a:cxn ang="0">
                  <a:pos x="0" y="420687"/>
                </a:cxn>
                <a:cxn ang="0">
                  <a:pos x="0" y="420687"/>
                </a:cxn>
                <a:cxn ang="0">
                  <a:pos x="0" y="420687"/>
                </a:cxn>
              </a:cxnLst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0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1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>
            <a:xfrm>
              <a:off x="10117138" y="3190875"/>
              <a:ext cx="166688" cy="166687"/>
            </a:xfrm>
            <a:custGeom>
              <a:avLst/>
              <a:gdLst/>
              <a:ahLst/>
              <a:cxnLst>
                <a:cxn ang="0">
                  <a:pos x="0" y="82549"/>
                </a:cxn>
                <a:cxn ang="0">
                  <a:pos x="82550" y="166687"/>
                </a:cxn>
                <a:cxn ang="0">
                  <a:pos x="166688" y="82549"/>
                </a:cxn>
                <a:cxn ang="0">
                  <a:pos x="82550" y="0"/>
                </a:cxn>
                <a:cxn ang="0">
                  <a:pos x="0" y="82549"/>
                </a:cxn>
                <a:cxn ang="0">
                  <a:pos x="0" y="82549"/>
                </a:cxn>
                <a:cxn ang="0">
                  <a:pos x="0" y="82549"/>
                </a:cxn>
              </a:cxnLst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2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>
            <a:xfrm>
              <a:off x="10093325" y="3168650"/>
              <a:ext cx="212725" cy="211137"/>
            </a:xfrm>
            <a:custGeom>
              <a:avLst/>
              <a:gdLst/>
              <a:ahLst/>
              <a:cxnLst>
                <a:cxn ang="0">
                  <a:pos x="106362" y="211137"/>
                </a:cxn>
                <a:cxn ang="0">
                  <a:pos x="0" y="104774"/>
                </a:cxn>
                <a:cxn ang="0">
                  <a:pos x="106362" y="0"/>
                </a:cxn>
                <a:cxn ang="0">
                  <a:pos x="212725" y="104774"/>
                </a:cxn>
                <a:cxn ang="0">
                  <a:pos x="106362" y="211137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</a:cxnLst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3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>
            <a:xfrm>
              <a:off x="10229850" y="2908300"/>
              <a:ext cx="304800" cy="322262"/>
            </a:xfrm>
            <a:custGeom>
              <a:avLst/>
              <a:gdLst/>
              <a:ahLst/>
              <a:cxnLst>
                <a:cxn ang="0">
                  <a:pos x="66675" y="322262"/>
                </a:cxn>
                <a:cxn ang="0">
                  <a:pos x="304800" y="96837"/>
                </a:cxn>
                <a:cxn ang="0">
                  <a:pos x="163512" y="0"/>
                </a:cxn>
                <a:cxn ang="0">
                  <a:pos x="0" y="263524"/>
                </a:cxn>
                <a:cxn ang="0">
                  <a:pos x="66675" y="322262"/>
                </a:cxn>
                <a:cxn ang="0">
                  <a:pos x="66675" y="322262"/>
                </a:cxn>
                <a:cxn ang="0">
                  <a:pos x="66675" y="322262"/>
                </a:cxn>
              </a:cxnLst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4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>
            <a:xfrm>
              <a:off x="10194925" y="2859088"/>
              <a:ext cx="198438" cy="312737"/>
            </a:xfrm>
            <a:custGeom>
              <a:avLst/>
              <a:gdLst/>
              <a:ahLst/>
              <a:cxnLst>
                <a:cxn ang="0">
                  <a:pos x="4762" y="309562"/>
                </a:cxn>
                <a:cxn ang="0">
                  <a:pos x="34925" y="312737"/>
                </a:cxn>
                <a:cxn ang="0">
                  <a:pos x="198438" y="49212"/>
                </a:cxn>
                <a:cxn ang="0">
                  <a:pos x="104775" y="0"/>
                </a:cxn>
                <a:cxn ang="0">
                  <a:pos x="4762" y="311149"/>
                </a:cxn>
                <a:cxn ang="0">
                  <a:pos x="4762" y="309562"/>
                </a:cxn>
                <a:cxn ang="0">
                  <a:pos x="4762" y="309562"/>
                </a:cxn>
                <a:cxn ang="0">
                  <a:pos x="4762" y="309562"/>
                </a:cxn>
              </a:cxnLst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5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>
            <a:xfrm>
              <a:off x="9866313" y="3319463"/>
              <a:ext cx="304800" cy="322262"/>
            </a:xfrm>
            <a:custGeom>
              <a:avLst/>
              <a:gdLst/>
              <a:ahLst/>
              <a:cxnLst>
                <a:cxn ang="0">
                  <a:pos x="238125" y="0"/>
                </a:cxn>
                <a:cxn ang="0">
                  <a:pos x="0" y="227012"/>
                </a:cxn>
                <a:cxn ang="0">
                  <a:pos x="141287" y="322262"/>
                </a:cxn>
                <a:cxn ang="0">
                  <a:pos x="304800" y="57149"/>
                </a:cxn>
                <a:cxn ang="0">
                  <a:pos x="238125" y="0"/>
                </a:cxn>
                <a:cxn ang="0">
                  <a:pos x="238125" y="0"/>
                </a:cxn>
                <a:cxn ang="0">
                  <a:pos x="238125" y="0"/>
                </a:cxn>
              </a:cxnLst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6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>
            <a:xfrm>
              <a:off x="10007600" y="3376613"/>
              <a:ext cx="198438" cy="314325"/>
            </a:xfrm>
            <a:custGeom>
              <a:avLst/>
              <a:gdLst/>
              <a:ahLst/>
              <a:cxnLst>
                <a:cxn ang="0">
                  <a:pos x="193675" y="4762"/>
                </a:cxn>
                <a:cxn ang="0">
                  <a:pos x="163512" y="0"/>
                </a:cxn>
                <a:cxn ang="0">
                  <a:pos x="0" y="265112"/>
                </a:cxn>
                <a:cxn ang="0">
                  <a:pos x="95250" y="314325"/>
                </a:cxn>
                <a:cxn ang="0">
                  <a:pos x="193675" y="3175"/>
                </a:cxn>
                <a:cxn ang="0">
                  <a:pos x="193675" y="4762"/>
                </a:cxn>
                <a:cxn ang="0">
                  <a:pos x="193675" y="4762"/>
                </a:cxn>
                <a:cxn ang="0">
                  <a:pos x="193675" y="4762"/>
                </a:cxn>
              </a:cxnLst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7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8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>
            <a:xfrm>
              <a:off x="11031538" y="2270125"/>
              <a:ext cx="706438" cy="709612"/>
            </a:xfrm>
            <a:custGeom>
              <a:avLst/>
              <a:gdLst/>
              <a:ahLst/>
              <a:cxnLst>
                <a:cxn ang="0">
                  <a:pos x="355600" y="0"/>
                </a:cxn>
                <a:cxn ang="0">
                  <a:pos x="493712" y="28639"/>
                </a:cxn>
                <a:cxn ang="0">
                  <a:pos x="604837" y="105009"/>
                </a:cxn>
                <a:cxn ang="0">
                  <a:pos x="679450" y="217974"/>
                </a:cxn>
                <a:cxn ang="0">
                  <a:pos x="706438" y="354806"/>
                </a:cxn>
                <a:cxn ang="0">
                  <a:pos x="679450" y="483681"/>
                </a:cxn>
                <a:cxn ang="0">
                  <a:pos x="612775" y="588691"/>
                </a:cxn>
                <a:cxn ang="0">
                  <a:pos x="596900" y="620512"/>
                </a:cxn>
                <a:cxn ang="0">
                  <a:pos x="609600" y="644378"/>
                </a:cxn>
                <a:cxn ang="0">
                  <a:pos x="682625" y="668244"/>
                </a:cxn>
                <a:cxn ang="0">
                  <a:pos x="650875" y="682564"/>
                </a:cxn>
                <a:cxn ang="0">
                  <a:pos x="527050" y="703247"/>
                </a:cxn>
                <a:cxn ang="0">
                  <a:pos x="458787" y="708020"/>
                </a:cxn>
                <a:cxn ang="0">
                  <a:pos x="404812" y="708020"/>
                </a:cxn>
                <a:cxn ang="0">
                  <a:pos x="360362" y="706429"/>
                </a:cxn>
                <a:cxn ang="0">
                  <a:pos x="322262" y="701656"/>
                </a:cxn>
                <a:cxn ang="0">
                  <a:pos x="195262" y="665062"/>
                </a:cxn>
                <a:cxn ang="0">
                  <a:pos x="92075" y="587100"/>
                </a:cxn>
                <a:cxn ang="0">
                  <a:pos x="25400" y="478908"/>
                </a:cxn>
                <a:cxn ang="0">
                  <a:pos x="1587" y="348441"/>
                </a:cxn>
                <a:cxn ang="0">
                  <a:pos x="30162" y="211610"/>
                </a:cxn>
                <a:cxn ang="0">
                  <a:pos x="106362" y="100236"/>
                </a:cxn>
                <a:cxn ang="0">
                  <a:pos x="219075" y="27047"/>
                </a:cxn>
                <a:cxn ang="0">
                  <a:pos x="355600" y="0"/>
                </a:cxn>
                <a:cxn ang="0">
                  <a:pos x="200025" y="353214"/>
                </a:cxn>
                <a:cxn ang="0">
                  <a:pos x="185737" y="318211"/>
                </a:cxn>
                <a:cxn ang="0">
                  <a:pos x="150812" y="303892"/>
                </a:cxn>
                <a:cxn ang="0">
                  <a:pos x="114300" y="318211"/>
                </a:cxn>
                <a:cxn ang="0">
                  <a:pos x="100012" y="353214"/>
                </a:cxn>
                <a:cxn ang="0">
                  <a:pos x="114300" y="389809"/>
                </a:cxn>
                <a:cxn ang="0">
                  <a:pos x="150812" y="404128"/>
                </a:cxn>
                <a:cxn ang="0">
                  <a:pos x="185737" y="389809"/>
                </a:cxn>
                <a:cxn ang="0">
                  <a:pos x="200025" y="353214"/>
                </a:cxn>
                <a:cxn ang="0">
                  <a:pos x="401637" y="353214"/>
                </a:cxn>
                <a:cxn ang="0">
                  <a:pos x="385762" y="316620"/>
                </a:cxn>
                <a:cxn ang="0">
                  <a:pos x="349250" y="302301"/>
                </a:cxn>
                <a:cxn ang="0">
                  <a:pos x="312737" y="316620"/>
                </a:cxn>
                <a:cxn ang="0">
                  <a:pos x="298450" y="353214"/>
                </a:cxn>
                <a:cxn ang="0">
                  <a:pos x="312737" y="389809"/>
                </a:cxn>
                <a:cxn ang="0">
                  <a:pos x="349250" y="404128"/>
                </a:cxn>
                <a:cxn ang="0">
                  <a:pos x="385762" y="389809"/>
                </a:cxn>
                <a:cxn ang="0">
                  <a:pos x="401637" y="353214"/>
                </a:cxn>
                <a:cxn ang="0">
                  <a:pos x="600075" y="353214"/>
                </a:cxn>
                <a:cxn ang="0">
                  <a:pos x="585787" y="316620"/>
                </a:cxn>
                <a:cxn ang="0">
                  <a:pos x="549275" y="302301"/>
                </a:cxn>
                <a:cxn ang="0">
                  <a:pos x="512762" y="316620"/>
                </a:cxn>
                <a:cxn ang="0">
                  <a:pos x="498475" y="353214"/>
                </a:cxn>
                <a:cxn ang="0">
                  <a:pos x="512762" y="388218"/>
                </a:cxn>
                <a:cxn ang="0">
                  <a:pos x="549275" y="404128"/>
                </a:cxn>
                <a:cxn ang="0">
                  <a:pos x="585787" y="388218"/>
                </a:cxn>
                <a:cxn ang="0">
                  <a:pos x="600075" y="353214"/>
                </a:cxn>
                <a:cxn ang="0">
                  <a:pos x="600075" y="353214"/>
                </a:cxn>
                <a:cxn ang="0">
                  <a:pos x="600075" y="353214"/>
                </a:cxn>
              </a:cxnLst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9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>
            <a:xfrm>
              <a:off x="10672763" y="2073275"/>
              <a:ext cx="706438" cy="711200"/>
            </a:xfrm>
            <a:custGeom>
              <a:avLst/>
              <a:gdLst/>
              <a:ahLst/>
              <a:cxnLst>
                <a:cxn ang="0">
                  <a:pos x="350837" y="1591"/>
                </a:cxn>
                <a:cxn ang="0">
                  <a:pos x="487362" y="27047"/>
                </a:cxn>
                <a:cxn ang="0">
                  <a:pos x="600075" y="101827"/>
                </a:cxn>
                <a:cxn ang="0">
                  <a:pos x="676275" y="213200"/>
                </a:cxn>
                <a:cxn ang="0">
                  <a:pos x="706438" y="350031"/>
                </a:cxn>
                <a:cxn ang="0">
                  <a:pos x="682625" y="480497"/>
                </a:cxn>
                <a:cxn ang="0">
                  <a:pos x="614362" y="588689"/>
                </a:cxn>
                <a:cxn ang="0">
                  <a:pos x="511175" y="665059"/>
                </a:cxn>
                <a:cxn ang="0">
                  <a:pos x="384175" y="703244"/>
                </a:cxn>
                <a:cxn ang="0">
                  <a:pos x="346075" y="708017"/>
                </a:cxn>
                <a:cxn ang="0">
                  <a:pos x="301625" y="709608"/>
                </a:cxn>
                <a:cxn ang="0">
                  <a:pos x="247650" y="709608"/>
                </a:cxn>
                <a:cxn ang="0">
                  <a:pos x="179387" y="704835"/>
                </a:cxn>
                <a:cxn ang="0">
                  <a:pos x="55562" y="684152"/>
                </a:cxn>
                <a:cxn ang="0">
                  <a:pos x="23812" y="669832"/>
                </a:cxn>
                <a:cxn ang="0">
                  <a:pos x="96837" y="645966"/>
                </a:cxn>
                <a:cxn ang="0">
                  <a:pos x="109537" y="620510"/>
                </a:cxn>
                <a:cxn ang="0">
                  <a:pos x="93662" y="590280"/>
                </a:cxn>
                <a:cxn ang="0">
                  <a:pos x="28575" y="485270"/>
                </a:cxn>
                <a:cxn ang="0">
                  <a:pos x="1587" y="356395"/>
                </a:cxn>
                <a:cxn ang="0">
                  <a:pos x="26987" y="219565"/>
                </a:cxn>
                <a:cxn ang="0">
                  <a:pos x="101600" y="106600"/>
                </a:cxn>
                <a:cxn ang="0">
                  <a:pos x="212725" y="30229"/>
                </a:cxn>
                <a:cxn ang="0">
                  <a:pos x="350837" y="1591"/>
                </a:cxn>
                <a:cxn ang="0">
                  <a:pos x="506412" y="354804"/>
                </a:cxn>
                <a:cxn ang="0">
                  <a:pos x="520700" y="389807"/>
                </a:cxn>
                <a:cxn ang="0">
                  <a:pos x="557212" y="405718"/>
                </a:cxn>
                <a:cxn ang="0">
                  <a:pos x="592137" y="389807"/>
                </a:cxn>
                <a:cxn ang="0">
                  <a:pos x="606425" y="354804"/>
                </a:cxn>
                <a:cxn ang="0">
                  <a:pos x="592137" y="319801"/>
                </a:cxn>
                <a:cxn ang="0">
                  <a:pos x="557212" y="305481"/>
                </a:cxn>
                <a:cxn ang="0">
                  <a:pos x="520700" y="319801"/>
                </a:cxn>
                <a:cxn ang="0">
                  <a:pos x="506412" y="354804"/>
                </a:cxn>
                <a:cxn ang="0">
                  <a:pos x="306387" y="354804"/>
                </a:cxn>
                <a:cxn ang="0">
                  <a:pos x="320675" y="391398"/>
                </a:cxn>
                <a:cxn ang="0">
                  <a:pos x="357187" y="405718"/>
                </a:cxn>
                <a:cxn ang="0">
                  <a:pos x="393700" y="391398"/>
                </a:cxn>
                <a:cxn ang="0">
                  <a:pos x="407987" y="354804"/>
                </a:cxn>
                <a:cxn ang="0">
                  <a:pos x="393700" y="318210"/>
                </a:cxn>
                <a:cxn ang="0">
                  <a:pos x="357187" y="303890"/>
                </a:cxn>
                <a:cxn ang="0">
                  <a:pos x="320675" y="318210"/>
                </a:cxn>
                <a:cxn ang="0">
                  <a:pos x="306387" y="354804"/>
                </a:cxn>
                <a:cxn ang="0">
                  <a:pos x="106362" y="354804"/>
                </a:cxn>
                <a:cxn ang="0">
                  <a:pos x="122237" y="389807"/>
                </a:cxn>
                <a:cxn ang="0">
                  <a:pos x="157162" y="405718"/>
                </a:cxn>
                <a:cxn ang="0">
                  <a:pos x="193675" y="389807"/>
                </a:cxn>
                <a:cxn ang="0">
                  <a:pos x="207962" y="354804"/>
                </a:cxn>
                <a:cxn ang="0">
                  <a:pos x="193675" y="318210"/>
                </a:cxn>
                <a:cxn ang="0">
                  <a:pos x="157162" y="303890"/>
                </a:cxn>
                <a:cxn ang="0">
                  <a:pos x="122237" y="318210"/>
                </a:cxn>
                <a:cxn ang="0">
                  <a:pos x="106362" y="354804"/>
                </a:cxn>
                <a:cxn ang="0">
                  <a:pos x="106362" y="354804"/>
                </a:cxn>
                <a:cxn ang="0">
                  <a:pos x="106362" y="354804"/>
                </a:cxn>
              </a:cxnLst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230" name="Oval 180"/>
          <p:cNvSpPr/>
          <p:nvPr>
            <p:custDataLst>
              <p:tags r:id="rId132"/>
            </p:custDataLst>
          </p:nvPr>
        </p:nvSpPr>
        <p:spPr>
          <a:xfrm>
            <a:off x="6732588" y="5340350"/>
            <a:ext cx="962025" cy="1281113"/>
          </a:xfrm>
          <a:prstGeom prst="ellipse">
            <a:avLst/>
          </a:prstGeom>
          <a:solidFill>
            <a:srgbClr val="D8D8D8"/>
          </a:solidFill>
          <a:ln w="9525">
            <a:noFill/>
          </a:ln>
        </p:spPr>
        <p:txBody>
          <a:bodyPr wrap="square" lIns="68580" tIns="34290" rIns="68580" bIns="34290" anchor="t"/>
          <a:p>
            <a:pPr lvl="0"/>
            <a:endParaRPr lang="zh-CN" altLang="en-US" sz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31" name="Freeform 181"/>
          <p:cNvSpPr/>
          <p:nvPr>
            <p:custDataLst>
              <p:tags r:id="rId133"/>
            </p:custDataLst>
          </p:nvPr>
        </p:nvSpPr>
        <p:spPr>
          <a:xfrm>
            <a:off x="1588" y="4948238"/>
            <a:ext cx="9144000" cy="1920875"/>
          </a:xfrm>
          <a:custGeom>
            <a:avLst/>
            <a:gdLst/>
            <a:ahLst/>
            <a:cxnLst>
              <a:cxn ang="0">
                <a:pos x="9144000" y="892912"/>
              </a:cxn>
              <a:cxn ang="0">
                <a:pos x="8745140" y="624403"/>
              </a:cxn>
              <a:cxn ang="0">
                <a:pos x="8524875" y="692722"/>
              </a:cxn>
              <a:cxn ang="0">
                <a:pos x="8351043" y="517953"/>
              </a:cxn>
              <a:cxn ang="0">
                <a:pos x="8170068" y="759452"/>
              </a:cxn>
              <a:cxn ang="0">
                <a:pos x="8301037" y="991419"/>
              </a:cxn>
              <a:cxn ang="0">
                <a:pos x="8289131" y="1024784"/>
              </a:cxn>
              <a:cxn ang="0">
                <a:pos x="8092678" y="972353"/>
              </a:cxn>
              <a:cxn ang="0">
                <a:pos x="7961709" y="994596"/>
              </a:cxn>
              <a:cxn ang="0">
                <a:pos x="7571184" y="743564"/>
              </a:cxn>
              <a:cxn ang="0">
                <a:pos x="7272337" y="877024"/>
              </a:cxn>
              <a:cxn ang="0">
                <a:pos x="6934200" y="700666"/>
              </a:cxn>
              <a:cxn ang="0">
                <a:pos x="6584156" y="892912"/>
              </a:cxn>
              <a:cxn ang="0">
                <a:pos x="6224587" y="684778"/>
              </a:cxn>
              <a:cxn ang="0">
                <a:pos x="5965031" y="783284"/>
              </a:cxn>
              <a:cxn ang="0">
                <a:pos x="5536406" y="452811"/>
              </a:cxn>
              <a:cxn ang="0">
                <a:pos x="5124450" y="746742"/>
              </a:cxn>
              <a:cxn ang="0">
                <a:pos x="4951809" y="705433"/>
              </a:cxn>
              <a:cxn ang="0">
                <a:pos x="4664868" y="826182"/>
              </a:cxn>
              <a:cxn ang="0">
                <a:pos x="4506515" y="700666"/>
              </a:cxn>
              <a:cxn ang="0">
                <a:pos x="4342209" y="845248"/>
              </a:cxn>
              <a:cxn ang="0">
                <a:pos x="4176712" y="807117"/>
              </a:cxn>
              <a:cxn ang="0">
                <a:pos x="3910012" y="910389"/>
              </a:cxn>
              <a:cxn ang="0">
                <a:pos x="3477815" y="573561"/>
              </a:cxn>
              <a:cxn ang="0">
                <a:pos x="2988468" y="1129646"/>
              </a:cxn>
              <a:cxn ang="0">
                <a:pos x="2699146" y="1005718"/>
              </a:cxn>
              <a:cxn ang="0">
                <a:pos x="2571750" y="1027962"/>
              </a:cxn>
              <a:cxn ang="0">
                <a:pos x="2088356" y="511597"/>
              </a:cxn>
              <a:cxn ang="0">
                <a:pos x="1775221" y="659357"/>
              </a:cxn>
              <a:cxn ang="0">
                <a:pos x="1356121" y="351127"/>
              </a:cxn>
              <a:cxn ang="0">
                <a:pos x="1054893" y="486176"/>
              </a:cxn>
              <a:cxn ang="0">
                <a:pos x="465534" y="0"/>
              </a:cxn>
              <a:cxn ang="0">
                <a:pos x="0" y="258976"/>
              </a:cxn>
              <a:cxn ang="0">
                <a:pos x="0" y="1920875"/>
              </a:cxn>
              <a:cxn ang="0">
                <a:pos x="4538662" y="1920875"/>
              </a:cxn>
              <a:cxn ang="0">
                <a:pos x="4594621" y="1825546"/>
              </a:cxn>
              <a:cxn ang="0">
                <a:pos x="4680346" y="1920875"/>
              </a:cxn>
              <a:cxn ang="0">
                <a:pos x="7233046" y="1920875"/>
              </a:cxn>
              <a:cxn ang="0">
                <a:pos x="7240190" y="1897042"/>
              </a:cxn>
              <a:cxn ang="0">
                <a:pos x="7260431" y="1920875"/>
              </a:cxn>
              <a:cxn ang="0">
                <a:pos x="8539162" y="1920875"/>
              </a:cxn>
              <a:cxn ang="0">
                <a:pos x="8548687" y="1893865"/>
              </a:cxn>
              <a:cxn ang="0">
                <a:pos x="8601075" y="1920875"/>
              </a:cxn>
              <a:cxn ang="0">
                <a:pos x="9144000" y="1920875"/>
              </a:cxn>
              <a:cxn ang="0">
                <a:pos x="9144000" y="892912"/>
              </a:cxn>
            </a:cxnLst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1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15862" y="2451918"/>
            <a:ext cx="6187979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</p:nvPr>
        </p:nvSpPr>
        <p:spPr>
          <a:xfrm>
            <a:off x="715862" y="1165833"/>
            <a:ext cx="6187979" cy="1226299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715862" y="3433984"/>
            <a:ext cx="160606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auto"/>
            <a:r>
              <a:rPr lang="zh-CN" altLang="en-US" sz="1350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715566" y="3887587"/>
            <a:ext cx="1608291" cy="396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z="1350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3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3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50"/>
          <p:cNvGrpSpPr/>
          <p:nvPr/>
        </p:nvGrpSpPr>
        <p:grpSpPr>
          <a:xfrm>
            <a:off x="3114675" y="731838"/>
            <a:ext cx="2914650" cy="2936875"/>
            <a:chOff x="6119813" y="1327150"/>
            <a:chExt cx="5618163" cy="4246563"/>
          </a:xfrm>
        </p:grpSpPr>
        <p:sp>
          <p:nvSpPr>
            <p:cNvPr id="14340" name="Freeform 51"/>
            <p:cNvSpPr>
              <a:spLocks noEditPoints="1"/>
            </p:cNvSpPr>
            <p:nvPr>
              <p:custDataLst>
                <p:tags r:id="rId2"/>
              </p:custDataLst>
            </p:nvPr>
          </p:nvSpPr>
          <p:spPr>
            <a:xfrm>
              <a:off x="9231313" y="3797300"/>
              <a:ext cx="831850" cy="831850"/>
            </a:xfrm>
            <a:custGeom>
              <a:avLst/>
              <a:gdLst/>
              <a:ahLst/>
              <a:cxnLst>
                <a:cxn ang="0">
                  <a:pos x="0" y="415925"/>
                </a:cxn>
                <a:cxn ang="0">
                  <a:pos x="415925" y="831850"/>
                </a:cxn>
                <a:cxn ang="0">
                  <a:pos x="831850" y="415925"/>
                </a:cxn>
                <a:cxn ang="0">
                  <a:pos x="415925" y="0"/>
                </a:cxn>
                <a:cxn ang="0">
                  <a:pos x="0" y="415925"/>
                </a:cxn>
                <a:cxn ang="0">
                  <a:pos x="0" y="415925"/>
                </a:cxn>
                <a:cxn ang="0">
                  <a:pos x="0" y="415925"/>
                </a:cxn>
              </a:cxnLst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1" name="Freeform 52"/>
            <p:cNvSpPr>
              <a:spLocks noEditPoints="1"/>
            </p:cNvSpPr>
            <p:nvPr>
              <p:custDataLst>
                <p:tags r:id="rId3"/>
              </p:custDataLst>
            </p:nvPr>
          </p:nvSpPr>
          <p:spPr>
            <a:xfrm>
              <a:off x="9215438" y="3860800"/>
              <a:ext cx="830263" cy="496887"/>
            </a:xfrm>
            <a:custGeom>
              <a:avLst/>
              <a:gdLst/>
              <a:ahLst/>
              <a:cxnLst>
                <a:cxn ang="0">
                  <a:pos x="644525" y="44449"/>
                </a:cxn>
                <a:cxn ang="0">
                  <a:pos x="600075" y="0"/>
                </a:cxn>
                <a:cxn ang="0">
                  <a:pos x="22225" y="274637"/>
                </a:cxn>
                <a:cxn ang="0">
                  <a:pos x="25400" y="452437"/>
                </a:cxn>
                <a:cxn ang="0">
                  <a:pos x="644525" y="44449"/>
                </a:cxn>
                <a:cxn ang="0">
                  <a:pos x="565150" y="149224"/>
                </a:cxn>
                <a:cxn ang="0">
                  <a:pos x="284162" y="398462"/>
                </a:cxn>
                <a:cxn ang="0">
                  <a:pos x="377825" y="455612"/>
                </a:cxn>
                <a:cxn ang="0">
                  <a:pos x="609600" y="180974"/>
                </a:cxn>
                <a:cxn ang="0">
                  <a:pos x="565150" y="149224"/>
                </a:cxn>
                <a:cxn ang="0">
                  <a:pos x="642937" y="192087"/>
                </a:cxn>
                <a:cxn ang="0">
                  <a:pos x="527050" y="474662"/>
                </a:cxn>
                <a:cxn ang="0">
                  <a:pos x="630237" y="474662"/>
                </a:cxn>
                <a:cxn ang="0">
                  <a:pos x="685800" y="207962"/>
                </a:cxn>
                <a:cxn ang="0">
                  <a:pos x="642937" y="192087"/>
                </a:cxn>
                <a:cxn ang="0">
                  <a:pos x="730250" y="171449"/>
                </a:cxn>
                <a:cxn ang="0">
                  <a:pos x="730250" y="496887"/>
                </a:cxn>
                <a:cxn ang="0">
                  <a:pos x="830263" y="473074"/>
                </a:cxn>
                <a:cxn ang="0">
                  <a:pos x="769937" y="171449"/>
                </a:cxn>
                <a:cxn ang="0">
                  <a:pos x="730250" y="171449"/>
                </a:cxn>
                <a:cxn ang="0">
                  <a:pos x="730250" y="171449"/>
                </a:cxn>
                <a:cxn ang="0">
                  <a:pos x="730250" y="171449"/>
                </a:cxn>
              </a:cxnLst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2" name="Freeform 53"/>
            <p:cNvSpPr>
              <a:spLocks noEditPoints="1"/>
            </p:cNvSpPr>
            <p:nvPr>
              <p:custDataLst>
                <p:tags r:id="rId4"/>
              </p:custDataLst>
            </p:nvPr>
          </p:nvSpPr>
          <p:spPr>
            <a:xfrm>
              <a:off x="9755188" y="3797300"/>
              <a:ext cx="290513" cy="290512"/>
            </a:xfrm>
            <a:custGeom>
              <a:avLst/>
              <a:gdLst/>
              <a:ahLst/>
              <a:cxnLst>
                <a:cxn ang="0">
                  <a:pos x="0" y="144462"/>
                </a:cxn>
                <a:cxn ang="0">
                  <a:pos x="146050" y="290512"/>
                </a:cxn>
                <a:cxn ang="0">
                  <a:pos x="290513" y="144462"/>
                </a:cxn>
                <a:cxn ang="0">
                  <a:pos x="146050" y="0"/>
                </a:cxn>
                <a:cxn ang="0">
                  <a:pos x="0" y="144462"/>
                </a:cxn>
                <a:cxn ang="0">
                  <a:pos x="0" y="144462"/>
                </a:cxn>
                <a:cxn ang="0">
                  <a:pos x="0" y="144462"/>
                </a:cxn>
              </a:cxnLst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3" name="Freeform 54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9244013" y="4102100"/>
              <a:ext cx="684213" cy="527050"/>
            </a:xfrm>
            <a:custGeom>
              <a:avLst/>
              <a:gdLst/>
              <a:ahLst/>
              <a:cxnLst>
                <a:cxn ang="0">
                  <a:pos x="403225" y="527050"/>
                </a:cxn>
                <a:cxn ang="0">
                  <a:pos x="684213" y="417512"/>
                </a:cxn>
                <a:cxn ang="0">
                  <a:pos x="655637" y="369887"/>
                </a:cxn>
                <a:cxn ang="0">
                  <a:pos x="330200" y="44450"/>
                </a:cxn>
                <a:cxn ang="0">
                  <a:pos x="171450" y="44450"/>
                </a:cxn>
                <a:cxn ang="0">
                  <a:pos x="0" y="214312"/>
                </a:cxn>
                <a:cxn ang="0">
                  <a:pos x="403225" y="527050"/>
                </a:cxn>
                <a:cxn ang="0">
                  <a:pos x="403225" y="527050"/>
                </a:cxn>
                <a:cxn ang="0">
                  <a:pos x="403225" y="527050"/>
                </a:cxn>
              </a:cxnLst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4" name="Freeform 55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9442450" y="4179888"/>
              <a:ext cx="604838" cy="449262"/>
            </a:xfrm>
            <a:custGeom>
              <a:avLst/>
              <a:gdLst/>
              <a:ahLst/>
              <a:cxnLst>
                <a:cxn ang="0">
                  <a:pos x="0" y="395287"/>
                </a:cxn>
                <a:cxn ang="0">
                  <a:pos x="204787" y="449262"/>
                </a:cxn>
                <a:cxn ang="0">
                  <a:pos x="604838" y="146049"/>
                </a:cxn>
                <a:cxn ang="0">
                  <a:pos x="503237" y="44449"/>
                </a:cxn>
                <a:cxn ang="0">
                  <a:pos x="344487" y="44449"/>
                </a:cxn>
                <a:cxn ang="0">
                  <a:pos x="19050" y="369887"/>
                </a:cxn>
                <a:cxn ang="0">
                  <a:pos x="0" y="395287"/>
                </a:cxn>
                <a:cxn ang="0">
                  <a:pos x="0" y="395287"/>
                </a:cxn>
                <a:cxn ang="0">
                  <a:pos x="0" y="395287"/>
                </a:cxn>
              </a:cxnLst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5" name="Freeform 56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9321800" y="4313238"/>
              <a:ext cx="512763" cy="315912"/>
            </a:xfrm>
            <a:custGeom>
              <a:avLst/>
              <a:gdLst/>
              <a:ahLst/>
              <a:cxnLst>
                <a:cxn ang="0">
                  <a:pos x="325437" y="315912"/>
                </a:cxn>
                <a:cxn ang="0">
                  <a:pos x="512763" y="271462"/>
                </a:cxn>
                <a:cxn ang="0">
                  <a:pos x="290512" y="50799"/>
                </a:cxn>
                <a:cxn ang="0">
                  <a:pos x="109537" y="50799"/>
                </a:cxn>
                <a:cxn ang="0">
                  <a:pos x="0" y="160337"/>
                </a:cxn>
                <a:cxn ang="0">
                  <a:pos x="325437" y="315912"/>
                </a:cxn>
                <a:cxn ang="0">
                  <a:pos x="325437" y="315912"/>
                </a:cxn>
                <a:cxn ang="0">
                  <a:pos x="325437" y="315912"/>
                </a:cxn>
              </a:cxnLst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6" name="Freeform 57"/>
            <p:cNvSpPr/>
            <p:nvPr>
              <p:custDataLst>
                <p:tags r:id="rId8"/>
              </p:custDataLst>
            </p:nvPr>
          </p:nvSpPr>
          <p:spPr>
            <a:xfrm>
              <a:off x="9147175" y="4262438"/>
              <a:ext cx="706438" cy="228600"/>
            </a:xfrm>
            <a:custGeom>
              <a:avLst/>
              <a:gdLst/>
              <a:ahLst/>
              <a:cxnLst>
                <a:cxn ang="0">
                  <a:pos x="0" y="185737"/>
                </a:cxn>
                <a:cxn ang="0">
                  <a:pos x="88900" y="23812"/>
                </a:cxn>
                <a:cxn ang="0">
                  <a:pos x="155575" y="0"/>
                </a:cxn>
                <a:cxn ang="0">
                  <a:pos x="677862" y="0"/>
                </a:cxn>
                <a:cxn ang="0">
                  <a:pos x="701675" y="33337"/>
                </a:cxn>
                <a:cxn ang="0">
                  <a:pos x="706438" y="228600"/>
                </a:cxn>
                <a:cxn ang="0">
                  <a:pos x="0" y="185737"/>
                </a:cxn>
              </a:cxnLst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7" name="Freeform 58"/>
            <p:cNvSpPr/>
            <p:nvPr>
              <p:custDataLst>
                <p:tags r:id="rId9"/>
              </p:custDataLst>
            </p:nvPr>
          </p:nvSpPr>
          <p:spPr>
            <a:xfrm>
              <a:off x="7870825" y="4335463"/>
              <a:ext cx="1301750" cy="1238250"/>
            </a:xfrm>
            <a:custGeom>
              <a:avLst/>
              <a:gdLst/>
              <a:ahLst/>
              <a:cxnLst>
                <a:cxn ang="0">
                  <a:pos x="1301750" y="76297"/>
                </a:cxn>
                <a:cxn ang="0">
                  <a:pos x="1268412" y="0"/>
                </a:cxn>
                <a:cxn ang="0">
                  <a:pos x="0" y="6358"/>
                </a:cxn>
                <a:cxn ang="0">
                  <a:pos x="0" y="1177847"/>
                </a:cxn>
                <a:cxn ang="0">
                  <a:pos x="65087" y="1225533"/>
                </a:cxn>
                <a:cxn ang="0">
                  <a:pos x="233362" y="1238250"/>
                </a:cxn>
                <a:cxn ang="0">
                  <a:pos x="350837" y="1109497"/>
                </a:cxn>
                <a:cxn ang="0">
                  <a:pos x="1301750" y="76297"/>
                </a:cxn>
              </a:cxnLst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8" name="Freeform 59"/>
            <p:cNvSpPr/>
            <p:nvPr>
              <p:custDataLst>
                <p:tags r:id="rId10"/>
              </p:custDataLst>
            </p:nvPr>
          </p:nvSpPr>
          <p:spPr>
            <a:xfrm>
              <a:off x="7951788" y="4360863"/>
              <a:ext cx="166688" cy="1212850"/>
            </a:xfrm>
            <a:custGeom>
              <a:avLst/>
              <a:gdLst/>
              <a:ahLst/>
              <a:cxnLst>
                <a:cxn ang="0">
                  <a:pos x="0" y="33381"/>
                </a:cxn>
                <a:cxn ang="0">
                  <a:pos x="0" y="1203312"/>
                </a:cxn>
                <a:cxn ang="0">
                  <a:pos x="152400" y="1212850"/>
                </a:cxn>
                <a:cxn ang="0">
                  <a:pos x="166688" y="1196954"/>
                </a:cxn>
                <a:cxn ang="0">
                  <a:pos x="166688" y="33381"/>
                </a:cxn>
                <a:cxn ang="0">
                  <a:pos x="160337" y="3179"/>
                </a:cxn>
                <a:cxn ang="0">
                  <a:pos x="6350" y="0"/>
                </a:cxn>
                <a:cxn ang="0">
                  <a:pos x="0" y="33381"/>
                </a:cxn>
              </a:cxnLst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9" name="Freeform 60"/>
            <p:cNvSpPr/>
            <p:nvPr>
              <p:custDataLst>
                <p:tags r:id="rId11"/>
              </p:custDataLst>
            </p:nvPr>
          </p:nvSpPr>
          <p:spPr>
            <a:xfrm>
              <a:off x="7951788" y="5489575"/>
              <a:ext cx="152400" cy="84137"/>
            </a:xfrm>
            <a:custGeom>
              <a:avLst/>
              <a:gdLst/>
              <a:ahLst/>
              <a:cxnLst>
                <a:cxn ang="0">
                  <a:pos x="152400" y="84137"/>
                </a:cxn>
                <a:cxn ang="0">
                  <a:pos x="152400" y="84137"/>
                </a:cxn>
                <a:cxn ang="0">
                  <a:pos x="152400" y="84137"/>
                </a:cxn>
                <a:cxn ang="0">
                  <a:pos x="68262" y="0"/>
                </a:cxn>
                <a:cxn ang="0">
                  <a:pos x="0" y="74612"/>
                </a:cxn>
                <a:cxn ang="0">
                  <a:pos x="0" y="74612"/>
                </a:cxn>
                <a:cxn ang="0">
                  <a:pos x="152400" y="84137"/>
                </a:cxn>
              </a:cxnLst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0" name="Freeform 61"/>
            <p:cNvSpPr/>
            <p:nvPr>
              <p:custDataLst>
                <p:tags r:id="rId12"/>
              </p:custDataLst>
            </p:nvPr>
          </p:nvSpPr>
          <p:spPr>
            <a:xfrm>
              <a:off x="7653338" y="4129088"/>
              <a:ext cx="776288" cy="1058862"/>
            </a:xfrm>
            <a:custGeom>
              <a:avLst/>
              <a:gdLst/>
              <a:ahLst/>
              <a:cxnLst>
                <a:cxn ang="0">
                  <a:pos x="217487" y="4762"/>
                </a:cxn>
                <a:cxn ang="0">
                  <a:pos x="766762" y="0"/>
                </a:cxn>
                <a:cxn ang="0">
                  <a:pos x="776288" y="1050924"/>
                </a:cxn>
                <a:cxn ang="0">
                  <a:pos x="4762" y="1058862"/>
                </a:cxn>
                <a:cxn ang="0">
                  <a:pos x="0" y="222249"/>
                </a:cxn>
                <a:cxn ang="0">
                  <a:pos x="217487" y="4762"/>
                </a:cxn>
              </a:cxnLst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1" name="Freeform 62"/>
            <p:cNvSpPr/>
            <p:nvPr>
              <p:custDataLst>
                <p:tags r:id="rId13"/>
              </p:custDataLst>
            </p:nvPr>
          </p:nvSpPr>
          <p:spPr>
            <a:xfrm>
              <a:off x="7653338" y="4132263"/>
              <a:ext cx="223838" cy="219075"/>
            </a:xfrm>
            <a:custGeom>
              <a:avLst/>
              <a:gdLst/>
              <a:ahLst/>
              <a:cxnLst>
                <a:cxn ang="0">
                  <a:pos x="222250" y="219075"/>
                </a:cxn>
                <a:cxn ang="0">
                  <a:pos x="0" y="219075"/>
                </a:cxn>
                <a:cxn ang="0">
                  <a:pos x="223838" y="0"/>
                </a:cxn>
                <a:cxn ang="0">
                  <a:pos x="222250" y="219075"/>
                </a:cxn>
              </a:cxnLst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2" name="Freeform 63"/>
            <p:cNvSpPr/>
            <p:nvPr>
              <p:custDataLst>
                <p:tags r:id="rId14"/>
              </p:custDataLst>
            </p:nvPr>
          </p:nvSpPr>
          <p:spPr>
            <a:xfrm>
              <a:off x="7653338" y="4351338"/>
              <a:ext cx="222250" cy="215900"/>
            </a:xfrm>
            <a:custGeom>
              <a:avLst/>
              <a:gdLst/>
              <a:ahLst/>
              <a:cxnLst>
                <a:cxn ang="0">
                  <a:pos x="0" y="215900"/>
                </a:cxn>
                <a:cxn ang="0">
                  <a:pos x="222250" y="0"/>
                </a:cxn>
                <a:cxn ang="0">
                  <a:pos x="0" y="0"/>
                </a:cxn>
                <a:cxn ang="0">
                  <a:pos x="0" y="215900"/>
                </a:cxn>
              </a:cxnLst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3" name="Freeform 64"/>
            <p:cNvSpPr/>
            <p:nvPr>
              <p:custDataLst>
                <p:tags r:id="rId15"/>
              </p:custDataLst>
            </p:nvPr>
          </p:nvSpPr>
          <p:spPr>
            <a:xfrm>
              <a:off x="7808913" y="4535488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4" name="Freeform 65"/>
            <p:cNvSpPr/>
            <p:nvPr>
              <p:custDataLst>
                <p:tags r:id="rId16"/>
              </p:custDataLst>
            </p:nvPr>
          </p:nvSpPr>
          <p:spPr>
            <a:xfrm>
              <a:off x="7810500" y="4699000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5" name="Freeform 66"/>
            <p:cNvSpPr/>
            <p:nvPr>
              <p:custDataLst>
                <p:tags r:id="rId17"/>
              </p:custDataLst>
            </p:nvPr>
          </p:nvSpPr>
          <p:spPr>
            <a:xfrm>
              <a:off x="7812088" y="4862513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6" name="Freeform 67"/>
            <p:cNvSpPr/>
            <p:nvPr>
              <p:custDataLst>
                <p:tags r:id="rId18"/>
              </p:custDataLst>
            </p:nvPr>
          </p:nvSpPr>
          <p:spPr>
            <a:xfrm>
              <a:off x="8020050" y="4408488"/>
              <a:ext cx="1833563" cy="1165225"/>
            </a:xfrm>
            <a:custGeom>
              <a:avLst/>
              <a:gdLst/>
              <a:ahLst/>
              <a:cxnLst>
                <a:cxn ang="0">
                  <a:pos x="1757362" y="1165225"/>
                </a:cxn>
                <a:cxn ang="0">
                  <a:pos x="76200" y="1165225"/>
                </a:cxn>
                <a:cxn ang="0">
                  <a:pos x="0" y="1088921"/>
                </a:cxn>
                <a:cxn ang="0">
                  <a:pos x="0" y="76303"/>
                </a:cxn>
                <a:cxn ang="0">
                  <a:pos x="76200" y="0"/>
                </a:cxn>
                <a:cxn ang="0">
                  <a:pos x="1757362" y="0"/>
                </a:cxn>
                <a:cxn ang="0">
                  <a:pos x="1833563" y="76303"/>
                </a:cxn>
                <a:cxn ang="0">
                  <a:pos x="1833563" y="1088921"/>
                </a:cxn>
                <a:cxn ang="0">
                  <a:pos x="1757362" y="1165225"/>
                </a:cxn>
              </a:cxnLst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57" name="Rectangle 68"/>
            <p:cNvSpPr/>
            <p:nvPr>
              <p:custDataLst>
                <p:tags r:id="rId19"/>
              </p:custDataLst>
            </p:nvPr>
          </p:nvSpPr>
          <p:spPr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8" name="Rectangle 69"/>
            <p:cNvSpPr/>
            <p:nvPr>
              <p:custDataLst>
                <p:tags r:id="rId20"/>
              </p:custDataLst>
            </p:nvPr>
          </p:nvSpPr>
          <p:spPr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59" name="Freeform 70"/>
            <p:cNvSpPr>
              <a:spLocks noEditPoints="1"/>
            </p:cNvSpPr>
            <p:nvPr>
              <p:custDataLst>
                <p:tags r:id="rId21"/>
              </p:custDataLst>
            </p:nvPr>
          </p:nvSpPr>
          <p:spPr>
            <a:xfrm>
              <a:off x="7370763" y="2262188"/>
              <a:ext cx="328613" cy="328612"/>
            </a:xfrm>
            <a:custGeom>
              <a:avLst/>
              <a:gdLst/>
              <a:ahLst/>
              <a:cxnLst>
                <a:cxn ang="0">
                  <a:pos x="328613" y="288924"/>
                </a:cxn>
                <a:cxn ang="0">
                  <a:pos x="284162" y="244474"/>
                </a:cxn>
                <a:cxn ang="0">
                  <a:pos x="93662" y="236537"/>
                </a:cxn>
                <a:cxn ang="0">
                  <a:pos x="84137" y="44449"/>
                </a:cxn>
                <a:cxn ang="0">
                  <a:pos x="41275" y="1587"/>
                </a:cxn>
                <a:cxn ang="0">
                  <a:pos x="1587" y="41274"/>
                </a:cxn>
                <a:cxn ang="0">
                  <a:pos x="11112" y="273049"/>
                </a:cxn>
                <a:cxn ang="0">
                  <a:pos x="55562" y="319087"/>
                </a:cxn>
                <a:cxn ang="0">
                  <a:pos x="287337" y="328612"/>
                </a:cxn>
                <a:cxn ang="0">
                  <a:pos x="328613" y="288924"/>
                </a:cxn>
                <a:cxn ang="0">
                  <a:pos x="328613" y="288924"/>
                </a:cxn>
                <a:cxn ang="0">
                  <a:pos x="328613" y="288924"/>
                </a:cxn>
              </a:cxnLst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0" name="Freeform 71"/>
            <p:cNvSpPr>
              <a:spLocks noEditPoints="1"/>
            </p:cNvSpPr>
            <p:nvPr>
              <p:custDataLst>
                <p:tags r:id="rId22"/>
              </p:custDataLst>
            </p:nvPr>
          </p:nvSpPr>
          <p:spPr>
            <a:xfrm>
              <a:off x="6572250" y="2189163"/>
              <a:ext cx="1227138" cy="1225550"/>
            </a:xfrm>
            <a:custGeom>
              <a:avLst/>
              <a:gdLst/>
              <a:ahLst/>
              <a:cxnLst>
                <a:cxn ang="0">
                  <a:pos x="1208087" y="650129"/>
                </a:cxn>
                <a:cxn ang="0">
                  <a:pos x="579437" y="20664"/>
                </a:cxn>
                <a:cxn ang="0">
                  <a:pos x="509587" y="20664"/>
                </a:cxn>
                <a:cxn ang="0">
                  <a:pos x="19050" y="510248"/>
                </a:cxn>
                <a:cxn ang="0">
                  <a:pos x="19050" y="580189"/>
                </a:cxn>
                <a:cxn ang="0">
                  <a:pos x="647700" y="1211243"/>
                </a:cxn>
                <a:cxn ang="0">
                  <a:pos x="682625" y="1225550"/>
                </a:cxn>
                <a:cxn ang="0">
                  <a:pos x="717550" y="1211243"/>
                </a:cxn>
                <a:cxn ang="0">
                  <a:pos x="1208087" y="720070"/>
                </a:cxn>
                <a:cxn ang="0">
                  <a:pos x="1208087" y="650129"/>
                </a:cxn>
                <a:cxn ang="0">
                  <a:pos x="604837" y="985526"/>
                </a:cxn>
                <a:cxn ang="0">
                  <a:pos x="534987" y="985526"/>
                </a:cxn>
                <a:cxn ang="0">
                  <a:pos x="130175" y="580189"/>
                </a:cxn>
                <a:cxn ang="0">
                  <a:pos x="130175" y="510248"/>
                </a:cxn>
                <a:cxn ang="0">
                  <a:pos x="508000" y="131933"/>
                </a:cxn>
                <a:cxn ang="0">
                  <a:pos x="577850" y="131933"/>
                </a:cxn>
                <a:cxn ang="0">
                  <a:pos x="982662" y="537270"/>
                </a:cxn>
                <a:cxn ang="0">
                  <a:pos x="982662" y="607211"/>
                </a:cxn>
                <a:cxn ang="0">
                  <a:pos x="604837" y="985526"/>
                </a:cxn>
                <a:cxn ang="0">
                  <a:pos x="604837" y="985526"/>
                </a:cxn>
                <a:cxn ang="0">
                  <a:pos x="604837" y="985526"/>
                </a:cxn>
              </a:cxnLst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1" name="Freeform 72"/>
            <p:cNvSpPr>
              <a:spLocks noEditPoints="1"/>
            </p:cNvSpPr>
            <p:nvPr>
              <p:custDataLst>
                <p:tags r:id="rId23"/>
              </p:custDataLst>
            </p:nvPr>
          </p:nvSpPr>
          <p:spPr>
            <a:xfrm>
              <a:off x="7604125" y="2832100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80962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2" name="Freeform 73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7491413" y="2944813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79375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3" name="Freeform 74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6961188" y="2590800"/>
              <a:ext cx="277813" cy="279400"/>
            </a:xfrm>
            <a:custGeom>
              <a:avLst/>
              <a:gdLst/>
              <a:ahLst/>
              <a:cxnLst>
                <a:cxn ang="0">
                  <a:pos x="20637" y="169236"/>
                </a:cxn>
                <a:cxn ang="0">
                  <a:pos x="166687" y="20755"/>
                </a:cxn>
                <a:cxn ang="0">
                  <a:pos x="230187" y="36721"/>
                </a:cxn>
                <a:cxn ang="0">
                  <a:pos x="271462" y="225116"/>
                </a:cxn>
                <a:cxn ang="0">
                  <a:pos x="225425" y="273013"/>
                </a:cxn>
                <a:cxn ang="0">
                  <a:pos x="36512" y="233099"/>
                </a:cxn>
                <a:cxn ang="0">
                  <a:pos x="20637" y="169236"/>
                </a:cxn>
                <a:cxn ang="0">
                  <a:pos x="20637" y="169236"/>
                </a:cxn>
                <a:cxn ang="0">
                  <a:pos x="20637" y="169236"/>
                </a:cxn>
              </a:cxnLst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4" name="Freeform 75"/>
            <p:cNvSpPr/>
            <p:nvPr>
              <p:custDataLst>
                <p:tags r:id="rId26"/>
              </p:custDataLst>
            </p:nvPr>
          </p:nvSpPr>
          <p:spPr>
            <a:xfrm>
              <a:off x="8096250" y="1639888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5" name="Freeform 76"/>
            <p:cNvSpPr/>
            <p:nvPr>
              <p:custDataLst>
                <p:tags r:id="rId27"/>
              </p:custDataLst>
            </p:nvPr>
          </p:nvSpPr>
          <p:spPr>
            <a:xfrm>
              <a:off x="8096250" y="1643063"/>
              <a:ext cx="174625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4625" y="0"/>
                </a:cxn>
                <a:cxn ang="0">
                  <a:pos x="174625" y="171450"/>
                </a:cxn>
              </a:cxnLst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6" name="Freeform 77"/>
            <p:cNvSpPr/>
            <p:nvPr>
              <p:custDataLst>
                <p:tags r:id="rId28"/>
              </p:custDataLst>
            </p:nvPr>
          </p:nvSpPr>
          <p:spPr>
            <a:xfrm>
              <a:off x="8096250" y="1814513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7" name="Freeform 78"/>
            <p:cNvSpPr/>
            <p:nvPr>
              <p:custDataLst>
                <p:tags r:id="rId29"/>
              </p:custDataLst>
            </p:nvPr>
          </p:nvSpPr>
          <p:spPr>
            <a:xfrm>
              <a:off x="8218488" y="1957388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8" name="Freeform 79"/>
            <p:cNvSpPr/>
            <p:nvPr>
              <p:custDataLst>
                <p:tags r:id="rId30"/>
              </p:custDataLst>
            </p:nvPr>
          </p:nvSpPr>
          <p:spPr>
            <a:xfrm>
              <a:off x="8220075" y="208597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9" name="Freeform 80"/>
            <p:cNvSpPr/>
            <p:nvPr>
              <p:custDataLst>
                <p:tags r:id="rId31"/>
              </p:custDataLst>
            </p:nvPr>
          </p:nvSpPr>
          <p:spPr>
            <a:xfrm>
              <a:off x="8221663" y="221456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0" name="Rectangle 81"/>
            <p:cNvSpPr/>
            <p:nvPr>
              <p:custDataLst>
                <p:tags r:id="rId32"/>
              </p:custDataLst>
            </p:nvPr>
          </p:nvSpPr>
          <p:spPr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71" name="Freeform 82"/>
            <p:cNvSpPr/>
            <p:nvPr>
              <p:custDataLst>
                <p:tags r:id="rId33"/>
              </p:custDataLst>
            </p:nvPr>
          </p:nvSpPr>
          <p:spPr>
            <a:xfrm>
              <a:off x="7902575" y="1495425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2" name="Freeform 83"/>
            <p:cNvSpPr/>
            <p:nvPr>
              <p:custDataLst>
                <p:tags r:id="rId34"/>
              </p:custDataLst>
            </p:nvPr>
          </p:nvSpPr>
          <p:spPr>
            <a:xfrm>
              <a:off x="7902575" y="1498600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3" name="Freeform 84"/>
            <p:cNvSpPr/>
            <p:nvPr>
              <p:custDataLst>
                <p:tags r:id="rId35"/>
              </p:custDataLst>
            </p:nvPr>
          </p:nvSpPr>
          <p:spPr>
            <a:xfrm>
              <a:off x="7902575" y="1670050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4" name="Freeform 85"/>
            <p:cNvSpPr/>
            <p:nvPr>
              <p:custDataLst>
                <p:tags r:id="rId36"/>
              </p:custDataLst>
            </p:nvPr>
          </p:nvSpPr>
          <p:spPr>
            <a:xfrm>
              <a:off x="8024813" y="1812925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5" name="Freeform 86"/>
            <p:cNvSpPr/>
            <p:nvPr>
              <p:custDataLst>
                <p:tags r:id="rId37"/>
              </p:custDataLst>
            </p:nvPr>
          </p:nvSpPr>
          <p:spPr>
            <a:xfrm>
              <a:off x="8026400" y="194151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6" name="Freeform 87"/>
            <p:cNvSpPr/>
            <p:nvPr>
              <p:custDataLst>
                <p:tags r:id="rId38"/>
              </p:custDataLst>
            </p:nvPr>
          </p:nvSpPr>
          <p:spPr>
            <a:xfrm>
              <a:off x="8027988" y="2070100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7" name="Rectangle 88"/>
            <p:cNvSpPr/>
            <p:nvPr>
              <p:custDataLst>
                <p:tags r:id="rId39"/>
              </p:custDataLst>
            </p:nvPr>
          </p:nvSpPr>
          <p:spPr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78" name="Freeform 89"/>
            <p:cNvSpPr/>
            <p:nvPr>
              <p:custDataLst>
                <p:tags r:id="rId40"/>
              </p:custDataLst>
            </p:nvPr>
          </p:nvSpPr>
          <p:spPr>
            <a:xfrm>
              <a:off x="7699375" y="1327150"/>
              <a:ext cx="608013" cy="828675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5"/>
                </a:cxn>
                <a:cxn ang="0">
                  <a:pos x="4762" y="828675"/>
                </a:cxn>
                <a:cxn ang="0">
                  <a:pos x="0" y="174625"/>
                </a:cxn>
                <a:cxn ang="0">
                  <a:pos x="171450" y="4762"/>
                </a:cxn>
              </a:cxnLst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9" name="Freeform 90"/>
            <p:cNvSpPr/>
            <p:nvPr>
              <p:custDataLst>
                <p:tags r:id="rId41"/>
              </p:custDataLst>
            </p:nvPr>
          </p:nvSpPr>
          <p:spPr>
            <a:xfrm>
              <a:off x="7699375" y="1330325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0" name="Freeform 91"/>
            <p:cNvSpPr/>
            <p:nvPr>
              <p:custDataLst>
                <p:tags r:id="rId42"/>
              </p:custDataLst>
            </p:nvPr>
          </p:nvSpPr>
          <p:spPr>
            <a:xfrm>
              <a:off x="7699375" y="1501775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1" name="Freeform 92"/>
            <p:cNvSpPr/>
            <p:nvPr>
              <p:custDataLst>
                <p:tags r:id="rId43"/>
              </p:custDataLst>
            </p:nvPr>
          </p:nvSpPr>
          <p:spPr>
            <a:xfrm>
              <a:off x="7821613" y="1646238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1587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2" name="Freeform 93"/>
            <p:cNvSpPr/>
            <p:nvPr>
              <p:custDataLst>
                <p:tags r:id="rId44"/>
              </p:custDataLst>
            </p:nvPr>
          </p:nvSpPr>
          <p:spPr>
            <a:xfrm>
              <a:off x="7823200" y="177482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3" name="Freeform 94"/>
            <p:cNvSpPr/>
            <p:nvPr>
              <p:custDataLst>
                <p:tags r:id="rId45"/>
              </p:custDataLst>
            </p:nvPr>
          </p:nvSpPr>
          <p:spPr>
            <a:xfrm>
              <a:off x="7824788" y="1901825"/>
              <a:ext cx="357188" cy="65087"/>
            </a:xfrm>
            <a:custGeom>
              <a:avLst/>
              <a:gdLst/>
              <a:ahLst/>
              <a:cxnLst>
                <a:cxn ang="0">
                  <a:pos x="357188" y="60324"/>
                </a:cxn>
                <a:cxn ang="0">
                  <a:pos x="0" y="65087"/>
                </a:cxn>
                <a:cxn ang="0">
                  <a:pos x="0" y="3174"/>
                </a:cxn>
                <a:cxn ang="0">
                  <a:pos x="357188" y="0"/>
                </a:cxn>
                <a:cxn ang="0">
                  <a:pos x="357188" y="60324"/>
                </a:cxn>
              </a:cxnLst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4" name="Freeform 95"/>
            <p:cNvSpPr/>
            <p:nvPr>
              <p:custDataLst>
                <p:tags r:id="rId46"/>
              </p:custDataLst>
            </p:nvPr>
          </p:nvSpPr>
          <p:spPr>
            <a:xfrm>
              <a:off x="7621588" y="3222625"/>
              <a:ext cx="1214438" cy="839787"/>
            </a:xfrm>
            <a:custGeom>
              <a:avLst/>
              <a:gdLst/>
              <a:ahLst/>
              <a:cxnLst>
                <a:cxn ang="0">
                  <a:pos x="1163637" y="839787"/>
                </a:cxn>
                <a:cxn ang="0">
                  <a:pos x="50800" y="839787"/>
                </a:cxn>
                <a:cxn ang="0">
                  <a:pos x="0" y="788987"/>
                </a:cxn>
                <a:cxn ang="0">
                  <a:pos x="0" y="49212"/>
                </a:cxn>
                <a:cxn ang="0">
                  <a:pos x="50800" y="0"/>
                </a:cxn>
                <a:cxn ang="0">
                  <a:pos x="1163637" y="0"/>
                </a:cxn>
                <a:cxn ang="0">
                  <a:pos x="1214438" y="49212"/>
                </a:cxn>
                <a:cxn ang="0">
                  <a:pos x="1214438" y="788987"/>
                </a:cxn>
                <a:cxn ang="0">
                  <a:pos x="1163637" y="839787"/>
                </a:cxn>
              </a:cxnLst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5" name="Rectangle 96"/>
            <p:cNvSpPr/>
            <p:nvPr>
              <p:custDataLst>
                <p:tags r:id="rId47"/>
              </p:custDataLst>
            </p:nvPr>
          </p:nvSpPr>
          <p:spPr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86" name="Rectangle 97"/>
            <p:cNvSpPr/>
            <p:nvPr>
              <p:custDataLst>
                <p:tags r:id="rId48"/>
              </p:custDataLst>
            </p:nvPr>
          </p:nvSpPr>
          <p:spPr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87" name="Freeform 98"/>
            <p:cNvSpPr/>
            <p:nvPr>
              <p:custDataLst>
                <p:tags r:id="rId49"/>
              </p:custDataLst>
            </p:nvPr>
          </p:nvSpPr>
          <p:spPr>
            <a:xfrm>
              <a:off x="7999413" y="3492500"/>
              <a:ext cx="458788" cy="296862"/>
            </a:xfrm>
            <a:custGeom>
              <a:avLst/>
              <a:gdLst/>
              <a:ahLst/>
              <a:cxnLst>
                <a:cxn ang="0">
                  <a:pos x="382587" y="296862"/>
                </a:cxn>
                <a:cxn ang="0">
                  <a:pos x="76200" y="296862"/>
                </a:cxn>
                <a:cxn ang="0">
                  <a:pos x="0" y="220662"/>
                </a:cxn>
                <a:cxn ang="0">
                  <a:pos x="0" y="76199"/>
                </a:cxn>
                <a:cxn ang="0">
                  <a:pos x="76200" y="0"/>
                </a:cxn>
                <a:cxn ang="0">
                  <a:pos x="382587" y="0"/>
                </a:cxn>
                <a:cxn ang="0">
                  <a:pos x="458788" y="76199"/>
                </a:cxn>
                <a:cxn ang="0">
                  <a:pos x="458788" y="220662"/>
                </a:cxn>
                <a:cxn ang="0">
                  <a:pos x="382587" y="296862"/>
                </a:cxn>
              </a:cxnLst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8" name="Freeform 99"/>
            <p:cNvSpPr/>
            <p:nvPr>
              <p:custDataLst>
                <p:tags r:id="rId50"/>
              </p:custDataLst>
            </p:nvPr>
          </p:nvSpPr>
          <p:spPr>
            <a:xfrm>
              <a:off x="8153400" y="3563938"/>
              <a:ext cx="150813" cy="15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3987"/>
                </a:cxn>
                <a:cxn ang="0">
                  <a:pos x="150813" y="76199"/>
                </a:cxn>
                <a:cxn ang="0">
                  <a:pos x="0" y="0"/>
                </a:cxn>
              </a:cxnLst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89" name="Freeform 100"/>
            <p:cNvSpPr/>
            <p:nvPr>
              <p:custDataLst>
                <p:tags r:id="rId51"/>
              </p:custDataLst>
            </p:nvPr>
          </p:nvSpPr>
          <p:spPr>
            <a:xfrm>
              <a:off x="7804150" y="3903663"/>
              <a:ext cx="882650" cy="38100"/>
            </a:xfrm>
            <a:custGeom>
              <a:avLst/>
              <a:gdLst/>
              <a:ahLst/>
              <a:cxnLst>
                <a:cxn ang="0">
                  <a:pos x="865187" y="38100"/>
                </a:cxn>
                <a:cxn ang="0">
                  <a:pos x="17462" y="38100"/>
                </a:cxn>
                <a:cxn ang="0">
                  <a:pos x="0" y="20637"/>
                </a:cxn>
                <a:cxn ang="0">
                  <a:pos x="0" y="17462"/>
                </a:cxn>
                <a:cxn ang="0">
                  <a:pos x="17462" y="0"/>
                </a:cxn>
                <a:cxn ang="0">
                  <a:pos x="865187" y="0"/>
                </a:cxn>
                <a:cxn ang="0">
                  <a:pos x="882650" y="17462"/>
                </a:cxn>
                <a:cxn ang="0">
                  <a:pos x="882650" y="20637"/>
                </a:cxn>
                <a:cxn ang="0">
                  <a:pos x="865187" y="38100"/>
                </a:cxn>
              </a:cxnLst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0" name="Oval 101"/>
            <p:cNvSpPr/>
            <p:nvPr>
              <p:custDataLst>
                <p:tags r:id="rId52"/>
              </p:custDataLst>
            </p:nvPr>
          </p:nvSpPr>
          <p:spPr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1" name="Oval 102"/>
            <p:cNvSpPr/>
            <p:nvPr>
              <p:custDataLst>
                <p:tags r:id="rId53"/>
              </p:custDataLst>
            </p:nvPr>
          </p:nvSpPr>
          <p:spPr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2" name="Freeform 103"/>
            <p:cNvSpPr/>
            <p:nvPr>
              <p:custDataLst>
                <p:tags r:id="rId54"/>
              </p:custDataLst>
            </p:nvPr>
          </p:nvSpPr>
          <p:spPr>
            <a:xfrm>
              <a:off x="8534400" y="2755900"/>
              <a:ext cx="944563" cy="695325"/>
            </a:xfrm>
            <a:custGeom>
              <a:avLst/>
              <a:gdLst/>
              <a:ahLst/>
              <a:cxnLst>
                <a:cxn ang="0">
                  <a:pos x="895350" y="695325"/>
                </a:cxn>
                <a:cxn ang="0">
                  <a:pos x="50800" y="695325"/>
                </a:cxn>
                <a:cxn ang="0">
                  <a:pos x="0" y="644525"/>
                </a:cxn>
                <a:cxn ang="0">
                  <a:pos x="0" y="50800"/>
                </a:cxn>
                <a:cxn ang="0">
                  <a:pos x="50800" y="0"/>
                </a:cxn>
                <a:cxn ang="0">
                  <a:pos x="895350" y="0"/>
                </a:cxn>
                <a:cxn ang="0">
                  <a:pos x="944563" y="50800"/>
                </a:cxn>
                <a:cxn ang="0">
                  <a:pos x="944563" y="644525"/>
                </a:cxn>
                <a:cxn ang="0">
                  <a:pos x="895350" y="695325"/>
                </a:cxn>
              </a:cxnLst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93" name="Rectangle 104"/>
            <p:cNvSpPr/>
            <p:nvPr>
              <p:custDataLst>
                <p:tags r:id="rId55"/>
              </p:custDataLst>
            </p:nvPr>
          </p:nvSpPr>
          <p:spPr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4" name="Rectangle 105"/>
            <p:cNvSpPr/>
            <p:nvPr>
              <p:custDataLst>
                <p:tags r:id="rId56"/>
              </p:custDataLst>
            </p:nvPr>
          </p:nvSpPr>
          <p:spPr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5" name="Rectangle 106"/>
            <p:cNvSpPr/>
            <p:nvPr>
              <p:custDataLst>
                <p:tags r:id="rId57"/>
              </p:custDataLst>
            </p:nvPr>
          </p:nvSpPr>
          <p:spPr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6" name="Rectangle 107"/>
            <p:cNvSpPr/>
            <p:nvPr>
              <p:custDataLst>
                <p:tags r:id="rId58"/>
              </p:custDataLst>
            </p:nvPr>
          </p:nvSpPr>
          <p:spPr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7" name="Rectangle 108"/>
            <p:cNvSpPr/>
            <p:nvPr>
              <p:custDataLst>
                <p:tags r:id="rId59"/>
              </p:custDataLst>
            </p:nvPr>
          </p:nvSpPr>
          <p:spPr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8" name="Rectangle 109"/>
            <p:cNvSpPr/>
            <p:nvPr>
              <p:custDataLst>
                <p:tags r:id="rId60"/>
              </p:custDataLst>
            </p:nvPr>
          </p:nvSpPr>
          <p:spPr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99" name="Rectangle 110"/>
            <p:cNvSpPr/>
            <p:nvPr>
              <p:custDataLst>
                <p:tags r:id="rId61"/>
              </p:custDataLst>
            </p:nvPr>
          </p:nvSpPr>
          <p:spPr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00" name="Freeform 111"/>
            <p:cNvSpPr>
              <a:spLocks noEditPoints="1"/>
            </p:cNvSpPr>
            <p:nvPr>
              <p:custDataLst>
                <p:tags r:id="rId62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1" name="Freeform 112"/>
            <p:cNvSpPr>
              <a:spLocks noEditPoints="1"/>
            </p:cNvSpPr>
            <p:nvPr>
              <p:custDataLst>
                <p:tags r:id="rId63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2" name="Freeform 113"/>
            <p:cNvSpPr>
              <a:spLocks noEditPoints="1"/>
            </p:cNvSpPr>
            <p:nvPr>
              <p:custDataLst>
                <p:tags r:id="rId64"/>
              </p:custDataLst>
            </p:nvPr>
          </p:nvSpPr>
          <p:spPr>
            <a:xfrm>
              <a:off x="6834188" y="3846513"/>
              <a:ext cx="528638" cy="528637"/>
            </a:xfrm>
            <a:custGeom>
              <a:avLst/>
              <a:gdLst/>
              <a:ahLst/>
              <a:cxnLst>
                <a:cxn ang="0">
                  <a:pos x="434975" y="93662"/>
                </a:cxn>
                <a:cxn ang="0">
                  <a:pos x="93662" y="93662"/>
                </a:cxn>
                <a:cxn ang="0">
                  <a:pos x="93662" y="433387"/>
                </a:cxn>
                <a:cxn ang="0">
                  <a:pos x="434975" y="433387"/>
                </a:cxn>
                <a:cxn ang="0">
                  <a:pos x="434975" y="93662"/>
                </a:cxn>
                <a:cxn ang="0">
                  <a:pos x="434975" y="93662"/>
                </a:cxn>
                <a:cxn ang="0">
                  <a:pos x="434975" y="93662"/>
                </a:cxn>
              </a:cxnLst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3" name="Freeform 114"/>
            <p:cNvSpPr>
              <a:spLocks noEditPoints="1"/>
            </p:cNvSpPr>
            <p:nvPr>
              <p:custDataLst>
                <p:tags r:id="rId65"/>
              </p:custDataLst>
            </p:nvPr>
          </p:nvSpPr>
          <p:spPr>
            <a:xfrm>
              <a:off x="6851650" y="3863975"/>
              <a:ext cx="434975" cy="434975"/>
            </a:xfrm>
            <a:custGeom>
              <a:avLst/>
              <a:gdLst/>
              <a:ahLst/>
              <a:cxnLst>
                <a:cxn ang="0">
                  <a:pos x="136525" y="136525"/>
                </a:cxn>
                <a:cxn ang="0">
                  <a:pos x="434975" y="114300"/>
                </a:cxn>
                <a:cxn ang="0">
                  <a:pos x="412750" y="88900"/>
                </a:cxn>
                <a:cxn ang="0">
                  <a:pos x="88900" y="88900"/>
                </a:cxn>
                <a:cxn ang="0">
                  <a:pos x="88900" y="412750"/>
                </a:cxn>
                <a:cxn ang="0">
                  <a:pos x="114300" y="434975"/>
                </a:cxn>
                <a:cxn ang="0">
                  <a:pos x="136525" y="136525"/>
                </a:cxn>
                <a:cxn ang="0">
                  <a:pos x="136525" y="136525"/>
                </a:cxn>
                <a:cxn ang="0">
                  <a:pos x="136525" y="136525"/>
                </a:cxn>
              </a:cxnLst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4" name="Freeform 115"/>
            <p:cNvSpPr>
              <a:spLocks noEditPoints="1"/>
            </p:cNvSpPr>
            <p:nvPr>
              <p:custDataLst>
                <p:tags r:id="rId66"/>
              </p:custDataLst>
            </p:nvPr>
          </p:nvSpPr>
          <p:spPr>
            <a:xfrm>
              <a:off x="7100888" y="4111625"/>
              <a:ext cx="204788" cy="206375"/>
            </a:xfrm>
            <a:custGeom>
              <a:avLst/>
              <a:gdLst/>
              <a:ahLst/>
              <a:cxnLst>
                <a:cxn ang="0">
                  <a:pos x="180975" y="23812"/>
                </a:cxn>
                <a:cxn ang="0">
                  <a:pos x="60325" y="61912"/>
                </a:cxn>
                <a:cxn ang="0">
                  <a:pos x="22225" y="182562"/>
                </a:cxn>
                <a:cxn ang="0">
                  <a:pos x="142875" y="144462"/>
                </a:cxn>
                <a:cxn ang="0">
                  <a:pos x="180975" y="23812"/>
                </a:cxn>
                <a:cxn ang="0">
                  <a:pos x="180975" y="23812"/>
                </a:cxn>
                <a:cxn ang="0">
                  <a:pos x="180975" y="23812"/>
                </a:cxn>
              </a:cxnLst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5" name="Freeform 116"/>
            <p:cNvSpPr>
              <a:spLocks noEditPoints="1"/>
            </p:cNvSpPr>
            <p:nvPr>
              <p:custDataLst>
                <p:tags r:id="rId67"/>
              </p:custDataLst>
            </p:nvPr>
          </p:nvSpPr>
          <p:spPr>
            <a:xfrm>
              <a:off x="6351588" y="4056063"/>
              <a:ext cx="379413" cy="107950"/>
            </a:xfrm>
            <a:custGeom>
              <a:avLst/>
              <a:gdLst/>
              <a:ahLst/>
              <a:cxnLst>
                <a:cxn ang="0">
                  <a:pos x="136525" y="107950"/>
                </a:cxn>
                <a:cxn ang="0">
                  <a:pos x="0" y="53975"/>
                </a:cxn>
                <a:cxn ang="0">
                  <a:pos x="136525" y="0"/>
                </a:cxn>
                <a:cxn ang="0">
                  <a:pos x="379413" y="53975"/>
                </a:cxn>
                <a:cxn ang="0">
                  <a:pos x="136525" y="107950"/>
                </a:cxn>
                <a:cxn ang="0">
                  <a:pos x="136525" y="107950"/>
                </a:cxn>
                <a:cxn ang="0">
                  <a:pos x="136525" y="107950"/>
                </a:cxn>
              </a:cxnLst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6" name="Freeform 117"/>
            <p:cNvSpPr>
              <a:spLocks noEditPoints="1"/>
            </p:cNvSpPr>
            <p:nvPr>
              <p:custDataLst>
                <p:tags r:id="rId68"/>
              </p:custDataLst>
            </p:nvPr>
          </p:nvSpPr>
          <p:spPr>
            <a:xfrm>
              <a:off x="6761163" y="3773488"/>
              <a:ext cx="674688" cy="674687"/>
            </a:xfrm>
            <a:custGeom>
              <a:avLst/>
              <a:gdLst/>
              <a:ahLst/>
              <a:cxnLst>
                <a:cxn ang="0">
                  <a:pos x="674688" y="336549"/>
                </a:cxn>
                <a:cxn ang="0">
                  <a:pos x="336550" y="0"/>
                </a:cxn>
                <a:cxn ang="0">
                  <a:pos x="0" y="336549"/>
                </a:cxn>
                <a:cxn ang="0">
                  <a:pos x="336550" y="674687"/>
                </a:cxn>
                <a:cxn ang="0">
                  <a:pos x="674688" y="336549"/>
                </a:cxn>
                <a:cxn ang="0">
                  <a:pos x="77787" y="336549"/>
                </a:cxn>
                <a:cxn ang="0">
                  <a:pos x="336550" y="77787"/>
                </a:cxn>
                <a:cxn ang="0">
                  <a:pos x="596900" y="336549"/>
                </a:cxn>
                <a:cxn ang="0">
                  <a:pos x="336550" y="596899"/>
                </a:cxn>
                <a:cxn ang="0">
                  <a:pos x="77787" y="336549"/>
                </a:cxn>
                <a:cxn ang="0">
                  <a:pos x="77787" y="336549"/>
                </a:cxn>
                <a:cxn ang="0">
                  <a:pos x="77787" y="336549"/>
                </a:cxn>
              </a:cxnLst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7" name="Freeform 118"/>
            <p:cNvSpPr>
              <a:spLocks noEditPoints="1"/>
            </p:cNvSpPr>
            <p:nvPr>
              <p:custDataLst>
                <p:tags r:id="rId69"/>
              </p:custDataLst>
            </p:nvPr>
          </p:nvSpPr>
          <p:spPr>
            <a:xfrm>
              <a:off x="6769100" y="3781425"/>
              <a:ext cx="612775" cy="612775"/>
            </a:xfrm>
            <a:custGeom>
              <a:avLst/>
              <a:gdLst/>
              <a:ahLst/>
              <a:cxnLst>
                <a:cxn ang="0">
                  <a:pos x="354012" y="612775"/>
                </a:cxn>
                <a:cxn ang="0">
                  <a:pos x="612775" y="354012"/>
                </a:cxn>
                <a:cxn ang="0">
                  <a:pos x="528637" y="161925"/>
                </a:cxn>
                <a:cxn ang="0">
                  <a:pos x="596900" y="336550"/>
                </a:cxn>
                <a:cxn ang="0">
                  <a:pos x="338137" y="596900"/>
                </a:cxn>
                <a:cxn ang="0">
                  <a:pos x="161925" y="528637"/>
                </a:cxn>
                <a:cxn ang="0">
                  <a:pos x="354012" y="612775"/>
                </a:cxn>
                <a:cxn ang="0">
                  <a:pos x="15875" y="354012"/>
                </a:cxn>
                <a:cxn ang="0">
                  <a:pos x="354012" y="15875"/>
                </a:cxn>
                <a:cxn ang="0">
                  <a:pos x="584200" y="106362"/>
                </a:cxn>
                <a:cxn ang="0">
                  <a:pos x="338137" y="0"/>
                </a:cxn>
                <a:cxn ang="0">
                  <a:pos x="0" y="336550"/>
                </a:cxn>
                <a:cxn ang="0">
                  <a:pos x="107950" y="584200"/>
                </a:cxn>
                <a:cxn ang="0">
                  <a:pos x="15875" y="354012"/>
                </a:cxn>
                <a:cxn ang="0">
                  <a:pos x="15875" y="354012"/>
                </a:cxn>
                <a:cxn ang="0">
                  <a:pos x="15875" y="354012"/>
                </a:cxn>
              </a:cxnLst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8" name="Freeform 119"/>
            <p:cNvSpPr/>
            <p:nvPr>
              <p:custDataLst>
                <p:tags r:id="rId70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282575" y="53975"/>
                </a:cxn>
                <a:cxn ang="0">
                  <a:pos x="246062" y="17462"/>
                </a:cxn>
                <a:cxn ang="0">
                  <a:pos x="20637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598488" y="127000"/>
                </a:cxn>
                <a:cxn ang="0">
                  <a:pos x="542925" y="71437"/>
                </a:cxn>
                <a:cxn ang="0">
                  <a:pos x="322262" y="71437"/>
                </a:cxn>
                <a:cxn ang="0">
                  <a:pos x="282575" y="53975"/>
                </a:cxn>
              </a:cxnLst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9" name="Line 120"/>
            <p:cNvSpPr/>
            <p:nvPr>
              <p:custDataLst>
                <p:tags r:id="rId71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10" name="Line 121"/>
            <p:cNvSpPr/>
            <p:nvPr>
              <p:custDataLst>
                <p:tags r:id="rId72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11" name="Freeform 122"/>
            <p:cNvSpPr>
              <a:spLocks noEditPoints="1"/>
            </p:cNvSpPr>
            <p:nvPr>
              <p:custDataLst>
                <p:tags r:id="rId73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6032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66675"/>
                </a:cxn>
                <a:cxn ang="0">
                  <a:pos x="60325" y="0"/>
                </a:cxn>
                <a:cxn ang="0">
                  <a:pos x="598488" y="127000"/>
                </a:cxn>
                <a:cxn ang="0">
                  <a:pos x="550862" y="71437"/>
                </a:cxn>
                <a:cxn ang="0">
                  <a:pos x="598488" y="180975"/>
                </a:cxn>
                <a:cxn ang="0">
                  <a:pos x="598488" y="127000"/>
                </a:cxn>
                <a:cxn ang="0">
                  <a:pos x="598488" y="465137"/>
                </a:cxn>
                <a:cxn ang="0">
                  <a:pos x="598488" y="330200"/>
                </a:cxn>
                <a:cxn ang="0">
                  <a:pos x="476250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0" y="446087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71437" y="520700"/>
                </a:cxn>
                <a:cxn ang="0">
                  <a:pos x="0" y="446087"/>
                </a:cxn>
                <a:cxn ang="0">
                  <a:pos x="0" y="446087"/>
                </a:cxn>
                <a:cxn ang="0">
                  <a:pos x="0" y="446087"/>
                </a:cxn>
              </a:cxnLst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2" name="Freeform 123"/>
            <p:cNvSpPr>
              <a:spLocks noEditPoints="1"/>
            </p:cNvSpPr>
            <p:nvPr>
              <p:custDataLst>
                <p:tags r:id="rId74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101600" y="0"/>
                </a:cxn>
                <a:cxn ang="0">
                  <a:pos x="60325" y="0"/>
                </a:cxn>
                <a:cxn ang="0">
                  <a:pos x="0" y="66675"/>
                </a:cxn>
                <a:cxn ang="0">
                  <a:pos x="0" y="115887"/>
                </a:cxn>
                <a:cxn ang="0">
                  <a:pos x="101600" y="0"/>
                </a:cxn>
                <a:cxn ang="0">
                  <a:pos x="0" y="363537"/>
                </a:cxn>
                <a:cxn ang="0">
                  <a:pos x="0" y="446087"/>
                </a:cxn>
                <a:cxn ang="0">
                  <a:pos x="71437" y="520700"/>
                </a:cxn>
                <a:cxn ang="0">
                  <a:pos x="195262" y="520700"/>
                </a:cxn>
                <a:cxn ang="0">
                  <a:pos x="0" y="363537"/>
                </a:cxn>
                <a:cxn ang="0">
                  <a:pos x="598488" y="330200"/>
                </a:cxn>
                <a:cxn ang="0">
                  <a:pos x="598488" y="180975"/>
                </a:cxn>
                <a:cxn ang="0">
                  <a:pos x="550862" y="71437"/>
                </a:cxn>
                <a:cxn ang="0">
                  <a:pos x="542925" y="71437"/>
                </a:cxn>
                <a:cxn ang="0">
                  <a:pos x="492125" y="71437"/>
                </a:cxn>
                <a:cxn ang="0">
                  <a:pos x="547687" y="239712"/>
                </a:cxn>
                <a:cxn ang="0">
                  <a:pos x="323850" y="520700"/>
                </a:cxn>
                <a:cxn ang="0">
                  <a:pos x="476250" y="520700"/>
                </a:cxn>
                <a:cxn ang="0">
                  <a:pos x="598488" y="330200"/>
                </a:cxn>
                <a:cxn ang="0">
                  <a:pos x="598488" y="330200"/>
                </a:cxn>
                <a:cxn ang="0">
                  <a:pos x="598488" y="330200"/>
                </a:cxn>
              </a:cxnLst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3" name="Freeform 124"/>
            <p:cNvSpPr>
              <a:spLocks noEditPoints="1"/>
            </p:cNvSpPr>
            <p:nvPr>
              <p:custDataLst>
                <p:tags r:id="rId75"/>
              </p:custDataLst>
            </p:nvPr>
          </p:nvSpPr>
          <p:spPr>
            <a:xfrm>
              <a:off x="6119813" y="1795463"/>
              <a:ext cx="547688" cy="520700"/>
            </a:xfrm>
            <a:custGeom>
              <a:avLst/>
              <a:gdLst/>
              <a:ahLst/>
              <a:cxnLst>
                <a:cxn ang="0">
                  <a:pos x="547688" y="239712"/>
                </a:cxn>
                <a:cxn ang="0">
                  <a:pos x="492125" y="71437"/>
                </a:cxn>
                <a:cxn ang="0">
                  <a:pos x="431800" y="71437"/>
                </a:cxn>
                <a:cxn ang="0">
                  <a:pos x="487362" y="223837"/>
                </a:cxn>
                <a:cxn ang="0">
                  <a:pos x="244475" y="466725"/>
                </a:cxn>
                <a:cxn ang="0">
                  <a:pos x="3175" y="223837"/>
                </a:cxn>
                <a:cxn ang="0">
                  <a:pos x="155575" y="0"/>
                </a:cxn>
                <a:cxn ang="0">
                  <a:pos x="101600" y="0"/>
                </a:cxn>
                <a:cxn ang="0">
                  <a:pos x="0" y="115887"/>
                </a:cxn>
                <a:cxn ang="0">
                  <a:pos x="0" y="363537"/>
                </a:cxn>
                <a:cxn ang="0">
                  <a:pos x="195262" y="520700"/>
                </a:cxn>
                <a:cxn ang="0">
                  <a:pos x="323850" y="520700"/>
                </a:cxn>
                <a:cxn ang="0">
                  <a:pos x="547688" y="239712"/>
                </a:cxn>
                <a:cxn ang="0">
                  <a:pos x="547688" y="239712"/>
                </a:cxn>
                <a:cxn ang="0">
                  <a:pos x="547688" y="239712"/>
                </a:cxn>
              </a:cxnLst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4" name="Freeform 125"/>
            <p:cNvSpPr>
              <a:spLocks noEditPoints="1"/>
            </p:cNvSpPr>
            <p:nvPr>
              <p:custDataLst>
                <p:tags r:id="rId76"/>
              </p:custDataLst>
            </p:nvPr>
          </p:nvSpPr>
          <p:spPr>
            <a:xfrm>
              <a:off x="6122988" y="1795463"/>
              <a:ext cx="484188" cy="466725"/>
            </a:xfrm>
            <a:custGeom>
              <a:avLst/>
              <a:gdLst/>
              <a:ahLst/>
              <a:cxnLst>
                <a:cxn ang="0">
                  <a:pos x="0" y="223837"/>
                </a:cxn>
                <a:cxn ang="0">
                  <a:pos x="241300" y="466725"/>
                </a:cxn>
                <a:cxn ang="0">
                  <a:pos x="484188" y="223837"/>
                </a:cxn>
                <a:cxn ang="0">
                  <a:pos x="428625" y="71437"/>
                </a:cxn>
                <a:cxn ang="0">
                  <a:pos x="368300" y="71437"/>
                </a:cxn>
                <a:cxn ang="0">
                  <a:pos x="423862" y="209550"/>
                </a:cxn>
                <a:cxn ang="0">
                  <a:pos x="228600" y="404812"/>
                </a:cxn>
                <a:cxn ang="0">
                  <a:pos x="31750" y="209550"/>
                </a:cxn>
                <a:cxn ang="0">
                  <a:pos x="228600" y="12700"/>
                </a:cxn>
                <a:cxn ang="0">
                  <a:pos x="239712" y="12700"/>
                </a:cxn>
                <a:cxn ang="0">
                  <a:pos x="203200" y="0"/>
                </a:cxn>
                <a:cxn ang="0">
                  <a:pos x="152400" y="0"/>
                </a:cxn>
                <a:cxn ang="0">
                  <a:pos x="0" y="223837"/>
                </a:cxn>
                <a:cxn ang="0">
                  <a:pos x="0" y="223837"/>
                </a:cxn>
                <a:cxn ang="0">
                  <a:pos x="0" y="223837"/>
                </a:cxn>
              </a:cxnLst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5" name="Freeform 126"/>
            <p:cNvSpPr>
              <a:spLocks noEditPoints="1"/>
            </p:cNvSpPr>
            <p:nvPr>
              <p:custDataLst>
                <p:tags r:id="rId77"/>
              </p:custDataLst>
            </p:nvPr>
          </p:nvSpPr>
          <p:spPr>
            <a:xfrm>
              <a:off x="6154738" y="1808163"/>
              <a:ext cx="392113" cy="392112"/>
            </a:xfrm>
            <a:custGeom>
              <a:avLst/>
              <a:gdLst/>
              <a:ahLst/>
              <a:cxnLst>
                <a:cxn ang="0">
                  <a:pos x="0" y="196849"/>
                </a:cxn>
                <a:cxn ang="0">
                  <a:pos x="196850" y="392112"/>
                </a:cxn>
                <a:cxn ang="0">
                  <a:pos x="392113" y="196849"/>
                </a:cxn>
                <a:cxn ang="0">
                  <a:pos x="336550" y="58737"/>
                </a:cxn>
                <a:cxn ang="0">
                  <a:pos x="287337" y="58737"/>
                </a:cxn>
                <a:cxn ang="0">
                  <a:pos x="247650" y="41274"/>
                </a:cxn>
                <a:cxn ang="0">
                  <a:pos x="211137" y="4762"/>
                </a:cxn>
                <a:cxn ang="0">
                  <a:pos x="207962" y="0"/>
                </a:cxn>
                <a:cxn ang="0">
                  <a:pos x="196850" y="0"/>
                </a:cxn>
                <a:cxn ang="0">
                  <a:pos x="0" y="196849"/>
                </a:cxn>
                <a:cxn ang="0">
                  <a:pos x="331787" y="180974"/>
                </a:cxn>
                <a:cxn ang="0">
                  <a:pos x="182562" y="331787"/>
                </a:cxn>
                <a:cxn ang="0">
                  <a:pos x="31750" y="180974"/>
                </a:cxn>
                <a:cxn ang="0">
                  <a:pos x="182562" y="30162"/>
                </a:cxn>
                <a:cxn ang="0">
                  <a:pos x="331787" y="180974"/>
                </a:cxn>
                <a:cxn ang="0">
                  <a:pos x="331787" y="180974"/>
                </a:cxn>
                <a:cxn ang="0">
                  <a:pos x="331787" y="180974"/>
                </a:cxn>
              </a:cxnLst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6" name="Freeform 127"/>
            <p:cNvSpPr>
              <a:spLocks noEditPoints="1"/>
            </p:cNvSpPr>
            <p:nvPr>
              <p:custDataLst>
                <p:tags r:id="rId78"/>
              </p:custDataLst>
            </p:nvPr>
          </p:nvSpPr>
          <p:spPr>
            <a:xfrm>
              <a:off x="6186488" y="1838325"/>
              <a:ext cx="300038" cy="301625"/>
            </a:xfrm>
            <a:custGeom>
              <a:avLst/>
              <a:gdLst/>
              <a:ahLst/>
              <a:cxnLst>
                <a:cxn ang="0">
                  <a:pos x="0" y="150812"/>
                </a:cxn>
                <a:cxn ang="0">
                  <a:pos x="150812" y="301625"/>
                </a:cxn>
                <a:cxn ang="0">
                  <a:pos x="300038" y="150812"/>
                </a:cxn>
                <a:cxn ang="0">
                  <a:pos x="150812" y="0"/>
                </a:cxn>
                <a:cxn ang="0">
                  <a:pos x="0" y="150812"/>
                </a:cxn>
                <a:cxn ang="0">
                  <a:pos x="241300" y="134937"/>
                </a:cxn>
                <a:cxn ang="0">
                  <a:pos x="136525" y="239712"/>
                </a:cxn>
                <a:cxn ang="0">
                  <a:pos x="31750" y="134937"/>
                </a:cxn>
                <a:cxn ang="0">
                  <a:pos x="136525" y="30162"/>
                </a:cxn>
                <a:cxn ang="0">
                  <a:pos x="241300" y="134937"/>
                </a:cxn>
                <a:cxn ang="0">
                  <a:pos x="241300" y="134937"/>
                </a:cxn>
                <a:cxn ang="0">
                  <a:pos x="241300" y="134937"/>
                </a:cxn>
              </a:cxnLst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7" name="Freeform 128"/>
            <p:cNvSpPr>
              <a:spLocks noEditPoints="1"/>
            </p:cNvSpPr>
            <p:nvPr>
              <p:custDataLst>
                <p:tags r:id="rId79"/>
              </p:custDataLst>
            </p:nvPr>
          </p:nvSpPr>
          <p:spPr>
            <a:xfrm>
              <a:off x="6211888" y="1825625"/>
              <a:ext cx="120650" cy="26987"/>
            </a:xfrm>
            <a:custGeom>
              <a:avLst/>
              <a:gdLst/>
              <a:ahLst/>
              <a:cxnLst>
                <a:cxn ang="0">
                  <a:pos x="106362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106362" y="0"/>
                </a:cxn>
                <a:cxn ang="0">
                  <a:pos x="120650" y="14287"/>
                </a:cxn>
                <a:cxn ang="0">
                  <a:pos x="106362" y="26987"/>
                </a:cxn>
                <a:cxn ang="0">
                  <a:pos x="106362" y="26987"/>
                </a:cxn>
                <a:cxn ang="0">
                  <a:pos x="106362" y="26987"/>
                </a:cxn>
              </a:cxnLst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8" name="Freeform 129"/>
            <p:cNvSpPr>
              <a:spLocks noEditPoints="1"/>
            </p:cNvSpPr>
            <p:nvPr>
              <p:custDataLst>
                <p:tags r:id="rId80"/>
              </p:custDataLst>
            </p:nvPr>
          </p:nvSpPr>
          <p:spPr>
            <a:xfrm>
              <a:off x="6159500" y="1825625"/>
              <a:ext cx="34925" cy="26987"/>
            </a:xfrm>
            <a:custGeom>
              <a:avLst/>
              <a:gdLst/>
              <a:ahLst/>
              <a:cxnLst>
                <a:cxn ang="0">
                  <a:pos x="22225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22225" y="0"/>
                </a:cxn>
                <a:cxn ang="0">
                  <a:pos x="34925" y="14287"/>
                </a:cxn>
                <a:cxn ang="0">
                  <a:pos x="22225" y="26987"/>
                </a:cxn>
                <a:cxn ang="0">
                  <a:pos x="22225" y="26987"/>
                </a:cxn>
                <a:cxn ang="0">
                  <a:pos x="22225" y="26987"/>
                </a:cxn>
              </a:cxnLst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19" name="Freeform 130"/>
            <p:cNvSpPr>
              <a:spLocks noEditPoints="1"/>
            </p:cNvSpPr>
            <p:nvPr>
              <p:custDataLst>
                <p:tags r:id="rId81"/>
              </p:custDataLst>
            </p:nvPr>
          </p:nvSpPr>
          <p:spPr>
            <a:xfrm>
              <a:off x="9105900" y="1592263"/>
              <a:ext cx="666750" cy="666750"/>
            </a:xfrm>
            <a:custGeom>
              <a:avLst/>
              <a:gdLst/>
              <a:ahLst/>
              <a:cxnLst>
                <a:cxn ang="0">
                  <a:pos x="195262" y="0"/>
                </a:cxn>
                <a:cxn ang="0">
                  <a:pos x="1587" y="193675"/>
                </a:cxn>
                <a:cxn ang="0">
                  <a:pos x="0" y="196850"/>
                </a:cxn>
                <a:cxn ang="0">
                  <a:pos x="469900" y="666750"/>
                </a:cxn>
                <a:cxn ang="0">
                  <a:pos x="473075" y="665162"/>
                </a:cxn>
                <a:cxn ang="0">
                  <a:pos x="666750" y="471487"/>
                </a:cxn>
                <a:cxn ang="0">
                  <a:pos x="195262" y="0"/>
                </a:cxn>
                <a:cxn ang="0">
                  <a:pos x="195262" y="0"/>
                </a:cxn>
                <a:cxn ang="0">
                  <a:pos x="195262" y="0"/>
                </a:cxn>
              </a:cxnLst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0" name="Freeform 131"/>
            <p:cNvSpPr>
              <a:spLocks noEditPoints="1"/>
            </p:cNvSpPr>
            <p:nvPr>
              <p:custDataLst>
                <p:tags r:id="rId82"/>
              </p:custDataLst>
            </p:nvPr>
          </p:nvSpPr>
          <p:spPr>
            <a:xfrm>
              <a:off x="9075738" y="1498600"/>
              <a:ext cx="785813" cy="790575"/>
            </a:xfrm>
            <a:custGeom>
              <a:avLst/>
              <a:gdLst/>
              <a:ahLst/>
              <a:cxnLst>
                <a:cxn ang="0">
                  <a:pos x="746125" y="552450"/>
                </a:cxn>
                <a:cxn ang="0">
                  <a:pos x="757237" y="541337"/>
                </a:cxn>
                <a:cxn ang="0">
                  <a:pos x="774700" y="503237"/>
                </a:cxn>
                <a:cxn ang="0">
                  <a:pos x="774700" y="503237"/>
                </a:cxn>
                <a:cxn ang="0">
                  <a:pos x="762000" y="446087"/>
                </a:cxn>
                <a:cxn ang="0">
                  <a:pos x="769937" y="439737"/>
                </a:cxn>
                <a:cxn ang="0">
                  <a:pos x="769937" y="382587"/>
                </a:cxn>
                <a:cxn ang="0">
                  <a:pos x="744537" y="357187"/>
                </a:cxn>
                <a:cxn ang="0">
                  <a:pos x="690562" y="109537"/>
                </a:cxn>
                <a:cxn ang="0">
                  <a:pos x="688975" y="101600"/>
                </a:cxn>
                <a:cxn ang="0">
                  <a:pos x="681037" y="100012"/>
                </a:cxn>
                <a:cxn ang="0">
                  <a:pos x="498475" y="58737"/>
                </a:cxn>
                <a:cxn ang="0">
                  <a:pos x="430212" y="44450"/>
                </a:cxn>
                <a:cxn ang="0">
                  <a:pos x="401637" y="14287"/>
                </a:cxn>
                <a:cxn ang="0">
                  <a:pos x="346075" y="14287"/>
                </a:cxn>
                <a:cxn ang="0">
                  <a:pos x="336550" y="25400"/>
                </a:cxn>
                <a:cxn ang="0">
                  <a:pos x="293687" y="17462"/>
                </a:cxn>
                <a:cxn ang="0">
                  <a:pos x="234950" y="47625"/>
                </a:cxn>
                <a:cxn ang="0">
                  <a:pos x="12700" y="269875"/>
                </a:cxn>
                <a:cxn ang="0">
                  <a:pos x="9525" y="307975"/>
                </a:cxn>
                <a:cxn ang="0">
                  <a:pos x="482600" y="781050"/>
                </a:cxn>
                <a:cxn ang="0">
                  <a:pos x="520700" y="777875"/>
                </a:cxn>
                <a:cxn ang="0">
                  <a:pos x="746125" y="552450"/>
                </a:cxn>
                <a:cxn ang="0">
                  <a:pos x="500062" y="760412"/>
                </a:cxn>
                <a:cxn ang="0">
                  <a:pos x="30162" y="290512"/>
                </a:cxn>
                <a:cxn ang="0">
                  <a:pos x="31750" y="287337"/>
                </a:cxn>
                <a:cxn ang="0">
                  <a:pos x="225425" y="93662"/>
                </a:cxn>
                <a:cxn ang="0">
                  <a:pos x="696912" y="565150"/>
                </a:cxn>
                <a:cxn ang="0">
                  <a:pos x="503237" y="758825"/>
                </a:cxn>
                <a:cxn ang="0">
                  <a:pos x="500062" y="760412"/>
                </a:cxn>
                <a:cxn ang="0">
                  <a:pos x="312737" y="47625"/>
                </a:cxn>
                <a:cxn ang="0">
                  <a:pos x="265112" y="96837"/>
                </a:cxn>
                <a:cxn ang="0">
                  <a:pos x="244475" y="76200"/>
                </a:cxn>
                <a:cxn ang="0">
                  <a:pos x="252412" y="66675"/>
                </a:cxn>
                <a:cxn ang="0">
                  <a:pos x="254000" y="66675"/>
                </a:cxn>
                <a:cxn ang="0">
                  <a:pos x="293687" y="44450"/>
                </a:cxn>
                <a:cxn ang="0">
                  <a:pos x="312737" y="47625"/>
                </a:cxn>
                <a:cxn ang="0">
                  <a:pos x="382587" y="33337"/>
                </a:cxn>
                <a:cxn ang="0">
                  <a:pos x="750887" y="401637"/>
                </a:cxn>
                <a:cxn ang="0">
                  <a:pos x="750887" y="419100"/>
                </a:cxn>
                <a:cxn ang="0">
                  <a:pos x="665162" y="504825"/>
                </a:cxn>
                <a:cxn ang="0">
                  <a:pos x="633412" y="473075"/>
                </a:cxn>
                <a:cxn ang="0">
                  <a:pos x="633412" y="446087"/>
                </a:cxn>
                <a:cxn ang="0">
                  <a:pos x="350837" y="165100"/>
                </a:cxn>
                <a:cxn ang="0">
                  <a:pos x="325437" y="163512"/>
                </a:cxn>
                <a:cxn ang="0">
                  <a:pos x="279400" y="119062"/>
                </a:cxn>
                <a:cxn ang="0">
                  <a:pos x="365125" y="33337"/>
                </a:cxn>
                <a:cxn ang="0">
                  <a:pos x="382587" y="33337"/>
                </a:cxn>
                <a:cxn ang="0">
                  <a:pos x="666750" y="123825"/>
                </a:cxn>
                <a:cxn ang="0">
                  <a:pos x="709612" y="322262"/>
                </a:cxn>
                <a:cxn ang="0">
                  <a:pos x="465137" y="79375"/>
                </a:cxn>
                <a:cxn ang="0">
                  <a:pos x="493712" y="85725"/>
                </a:cxn>
                <a:cxn ang="0">
                  <a:pos x="666750" y="123825"/>
                </a:cxn>
                <a:cxn ang="0">
                  <a:pos x="739775" y="520700"/>
                </a:cxn>
                <a:cxn ang="0">
                  <a:pos x="738187" y="520700"/>
                </a:cxn>
                <a:cxn ang="0">
                  <a:pos x="714375" y="546100"/>
                </a:cxn>
                <a:cxn ang="0">
                  <a:pos x="688975" y="520700"/>
                </a:cxn>
                <a:cxn ang="0">
                  <a:pos x="739775" y="468312"/>
                </a:cxn>
                <a:cxn ang="0">
                  <a:pos x="747712" y="506412"/>
                </a:cxn>
                <a:cxn ang="0">
                  <a:pos x="739775" y="520700"/>
                </a:cxn>
                <a:cxn ang="0">
                  <a:pos x="739775" y="520700"/>
                </a:cxn>
                <a:cxn ang="0">
                  <a:pos x="739775" y="520700"/>
                </a:cxn>
              </a:cxnLst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1" name="Freeform 132"/>
            <p:cNvSpPr>
              <a:spLocks noEditPoints="1"/>
            </p:cNvSpPr>
            <p:nvPr>
              <p:custDataLst>
                <p:tags r:id="rId83"/>
              </p:custDataLst>
            </p:nvPr>
          </p:nvSpPr>
          <p:spPr>
            <a:xfrm>
              <a:off x="9320213" y="1543050"/>
              <a:ext cx="503238" cy="501650"/>
            </a:xfrm>
            <a:custGeom>
              <a:avLst/>
              <a:gdLst/>
              <a:ahLst/>
              <a:cxnLst>
                <a:cxn ang="0">
                  <a:pos x="465137" y="277812"/>
                </a:cxn>
                <a:cxn ang="0">
                  <a:pos x="422275" y="79375"/>
                </a:cxn>
                <a:cxn ang="0">
                  <a:pos x="249237" y="41275"/>
                </a:cxn>
                <a:cxn ang="0">
                  <a:pos x="220662" y="34925"/>
                </a:cxn>
                <a:cxn ang="0">
                  <a:pos x="465137" y="277812"/>
                </a:cxn>
                <a:cxn ang="0">
                  <a:pos x="444500" y="476250"/>
                </a:cxn>
                <a:cxn ang="0">
                  <a:pos x="469900" y="501650"/>
                </a:cxn>
                <a:cxn ang="0">
                  <a:pos x="493712" y="476250"/>
                </a:cxn>
                <a:cxn ang="0">
                  <a:pos x="495300" y="476250"/>
                </a:cxn>
                <a:cxn ang="0">
                  <a:pos x="503238" y="461962"/>
                </a:cxn>
                <a:cxn ang="0">
                  <a:pos x="495300" y="423862"/>
                </a:cxn>
                <a:cxn ang="0">
                  <a:pos x="444500" y="476250"/>
                </a:cxn>
                <a:cxn ang="0">
                  <a:pos x="9525" y="22225"/>
                </a:cxn>
                <a:cxn ang="0">
                  <a:pos x="7937" y="22225"/>
                </a:cxn>
                <a:cxn ang="0">
                  <a:pos x="0" y="31750"/>
                </a:cxn>
                <a:cxn ang="0">
                  <a:pos x="20637" y="52387"/>
                </a:cxn>
                <a:cxn ang="0">
                  <a:pos x="68262" y="3175"/>
                </a:cxn>
                <a:cxn ang="0">
                  <a:pos x="49212" y="0"/>
                </a:cxn>
                <a:cxn ang="0">
                  <a:pos x="9525" y="22225"/>
                </a:cxn>
                <a:cxn ang="0">
                  <a:pos x="9525" y="22225"/>
                </a:cxn>
                <a:cxn ang="0">
                  <a:pos x="9525" y="22225"/>
                </a:cxn>
              </a:cxnLst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2" name="Freeform 133"/>
            <p:cNvSpPr>
              <a:spLocks noEditPoints="1"/>
            </p:cNvSpPr>
            <p:nvPr>
              <p:custDataLst>
                <p:tags r:id="rId84"/>
              </p:custDataLst>
            </p:nvPr>
          </p:nvSpPr>
          <p:spPr>
            <a:xfrm>
              <a:off x="9355138" y="1527175"/>
              <a:ext cx="476250" cy="476250"/>
            </a:xfrm>
            <a:custGeom>
              <a:avLst/>
              <a:gdLst/>
              <a:ahLst/>
              <a:cxnLst>
                <a:cxn ang="0">
                  <a:pos x="0" y="90487"/>
                </a:cxn>
                <a:cxn ang="0">
                  <a:pos x="46037" y="134937"/>
                </a:cxn>
                <a:cxn ang="0">
                  <a:pos x="71437" y="136525"/>
                </a:cxn>
                <a:cxn ang="0">
                  <a:pos x="354012" y="417512"/>
                </a:cxn>
                <a:cxn ang="0">
                  <a:pos x="354012" y="444500"/>
                </a:cxn>
                <a:cxn ang="0">
                  <a:pos x="385762" y="476250"/>
                </a:cxn>
                <a:cxn ang="0">
                  <a:pos x="471487" y="390525"/>
                </a:cxn>
                <a:cxn ang="0">
                  <a:pos x="471487" y="373062"/>
                </a:cxn>
                <a:cxn ang="0">
                  <a:pos x="103187" y="4762"/>
                </a:cxn>
                <a:cxn ang="0">
                  <a:pos x="85725" y="4762"/>
                </a:cxn>
                <a:cxn ang="0">
                  <a:pos x="0" y="90487"/>
                </a:cxn>
                <a:cxn ang="0">
                  <a:pos x="401637" y="398462"/>
                </a:cxn>
                <a:cxn ang="0">
                  <a:pos x="374650" y="398462"/>
                </a:cxn>
                <a:cxn ang="0">
                  <a:pos x="92075" y="115887"/>
                </a:cxn>
                <a:cxn ang="0">
                  <a:pos x="92075" y="88900"/>
                </a:cxn>
                <a:cxn ang="0">
                  <a:pos x="92075" y="88900"/>
                </a:cxn>
                <a:cxn ang="0">
                  <a:pos x="119062" y="88900"/>
                </a:cxn>
                <a:cxn ang="0">
                  <a:pos x="401637" y="371475"/>
                </a:cxn>
                <a:cxn ang="0">
                  <a:pos x="401637" y="398462"/>
                </a:cxn>
                <a:cxn ang="0">
                  <a:pos x="401637" y="398462"/>
                </a:cxn>
                <a:cxn ang="0">
                  <a:pos x="401637" y="398462"/>
                </a:cxn>
              </a:cxnLst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3" name="Freeform 134"/>
            <p:cNvSpPr>
              <a:spLocks noEditPoints="1"/>
            </p:cNvSpPr>
            <p:nvPr>
              <p:custDataLst>
                <p:tags r:id="rId85"/>
              </p:custDataLst>
            </p:nvPr>
          </p:nvSpPr>
          <p:spPr>
            <a:xfrm>
              <a:off x="9440863" y="1608138"/>
              <a:ext cx="322263" cy="323850"/>
            </a:xfrm>
            <a:custGeom>
              <a:avLst/>
              <a:gdLst/>
              <a:ahLst/>
              <a:cxnLst>
                <a:cxn ang="0">
                  <a:pos x="315912" y="317500"/>
                </a:cxn>
                <a:cxn ang="0">
                  <a:pos x="315912" y="290512"/>
                </a:cxn>
                <a:cxn ang="0">
                  <a:pos x="33337" y="7937"/>
                </a:cxn>
                <a:cxn ang="0">
                  <a:pos x="6350" y="7937"/>
                </a:cxn>
                <a:cxn ang="0">
                  <a:pos x="6350" y="7937"/>
                </a:cxn>
                <a:cxn ang="0">
                  <a:pos x="6350" y="34925"/>
                </a:cxn>
                <a:cxn ang="0">
                  <a:pos x="288925" y="317500"/>
                </a:cxn>
                <a:cxn ang="0">
                  <a:pos x="315912" y="317500"/>
                </a:cxn>
                <a:cxn ang="0">
                  <a:pos x="315912" y="317500"/>
                </a:cxn>
                <a:cxn ang="0">
                  <a:pos x="315912" y="317500"/>
                </a:cxn>
              </a:cxnLst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4" name="Freeform 135"/>
            <p:cNvSpPr>
              <a:spLocks noEditPoints="1"/>
            </p:cNvSpPr>
            <p:nvPr>
              <p:custDataLst>
                <p:tags r:id="rId86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5" name="Freeform 136"/>
            <p:cNvSpPr>
              <a:spLocks noEditPoints="1"/>
            </p:cNvSpPr>
            <p:nvPr>
              <p:custDataLst>
                <p:tags r:id="rId87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6" name="Freeform 137"/>
            <p:cNvSpPr>
              <a:spLocks noEditPoints="1"/>
            </p:cNvSpPr>
            <p:nvPr>
              <p:custDataLst>
                <p:tags r:id="rId88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7" name="Freeform 138"/>
            <p:cNvSpPr>
              <a:spLocks noEditPoints="1"/>
            </p:cNvSpPr>
            <p:nvPr>
              <p:custDataLst>
                <p:tags r:id="rId89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8" name="Freeform 139"/>
            <p:cNvSpPr>
              <a:spLocks noEditPoints="1"/>
            </p:cNvSpPr>
            <p:nvPr>
              <p:custDataLst>
                <p:tags r:id="rId90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29" name="Freeform 140"/>
            <p:cNvSpPr>
              <a:spLocks noEditPoints="1"/>
            </p:cNvSpPr>
            <p:nvPr>
              <p:custDataLst>
                <p:tags r:id="rId91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0" name="Freeform 141"/>
            <p:cNvSpPr>
              <a:spLocks noEditPoints="1"/>
            </p:cNvSpPr>
            <p:nvPr>
              <p:custDataLst>
                <p:tags r:id="rId92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1" name="Freeform 142"/>
            <p:cNvSpPr>
              <a:spLocks noEditPoints="1"/>
            </p:cNvSpPr>
            <p:nvPr>
              <p:custDataLst>
                <p:tags r:id="rId93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2" name="Freeform 143"/>
            <p:cNvSpPr>
              <a:spLocks noEditPoints="1"/>
            </p:cNvSpPr>
            <p:nvPr>
              <p:custDataLst>
                <p:tags r:id="rId94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3" name="Freeform 144"/>
            <p:cNvSpPr>
              <a:spLocks noEditPoints="1"/>
            </p:cNvSpPr>
            <p:nvPr>
              <p:custDataLst>
                <p:tags r:id="rId95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4" name="Freeform 145"/>
            <p:cNvSpPr>
              <a:spLocks noEditPoints="1"/>
            </p:cNvSpPr>
            <p:nvPr>
              <p:custDataLst>
                <p:tags r:id="rId96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5" name="Freeform 146"/>
            <p:cNvSpPr>
              <a:spLocks noEditPoints="1"/>
            </p:cNvSpPr>
            <p:nvPr>
              <p:custDataLst>
                <p:tags r:id="rId97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6" name="Freeform 147"/>
            <p:cNvSpPr>
              <a:spLocks noEditPoints="1"/>
            </p:cNvSpPr>
            <p:nvPr>
              <p:custDataLst>
                <p:tags r:id="rId98"/>
              </p:custDataLst>
            </p:nvPr>
          </p:nvSpPr>
          <p:spPr>
            <a:xfrm>
              <a:off x="9744075" y="1862138"/>
              <a:ext cx="642938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2938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7" name="Freeform 148"/>
            <p:cNvSpPr>
              <a:spLocks noEditPoints="1"/>
            </p:cNvSpPr>
            <p:nvPr>
              <p:custDataLst>
                <p:tags r:id="rId99"/>
              </p:custDataLst>
            </p:nvPr>
          </p:nvSpPr>
          <p:spPr>
            <a:xfrm>
              <a:off x="9820275" y="19383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1350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8" name="Freeform 149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>
            <a:xfrm>
              <a:off x="9896475" y="20145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8832"/>
                </a:cxn>
                <a:cxn ang="0">
                  <a:pos x="0" y="566552"/>
                </a:cxn>
                <a:cxn ang="0">
                  <a:pos x="565150" y="0"/>
                </a:cxn>
                <a:cxn ang="0">
                  <a:pos x="641350" y="76389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39" name="Freeform 150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0" name="Freeform 151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1" name="Freeform 152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>
            <a:xfrm>
              <a:off x="10310813" y="1744663"/>
              <a:ext cx="346075" cy="346075"/>
            </a:xfrm>
            <a:custGeom>
              <a:avLst/>
              <a:gdLst/>
              <a:ahLst/>
              <a:cxnLst>
                <a:cxn ang="0">
                  <a:pos x="227012" y="346075"/>
                </a:cxn>
                <a:cxn ang="0">
                  <a:pos x="0" y="117475"/>
                </a:cxn>
                <a:cxn ang="0">
                  <a:pos x="53975" y="63500"/>
                </a:cxn>
                <a:cxn ang="0">
                  <a:pos x="282575" y="63500"/>
                </a:cxn>
                <a:cxn ang="0">
                  <a:pos x="282575" y="290512"/>
                </a:cxn>
                <a:cxn ang="0">
                  <a:pos x="227012" y="346075"/>
                </a:cxn>
                <a:cxn ang="0">
                  <a:pos x="227012" y="346075"/>
                </a:cxn>
                <a:cxn ang="0">
                  <a:pos x="227012" y="346075"/>
                </a:cxn>
              </a:cxnLst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2" name="Freeform 153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3" name="Freeform 154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4" name="Freeform 155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5" name="Freeform 156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6" name="Freeform 157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7" name="Freeform 158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8" name="Freeform 159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>
            <a:xfrm>
              <a:off x="10594975" y="1863725"/>
              <a:ext cx="30163" cy="96837"/>
            </a:xfrm>
            <a:custGeom>
              <a:avLst/>
              <a:gdLst/>
              <a:ahLst/>
              <a:cxnLst>
                <a:cxn ang="0">
                  <a:pos x="12700" y="47624"/>
                </a:cxn>
                <a:cxn ang="0">
                  <a:pos x="12700" y="95249"/>
                </a:cxn>
                <a:cxn ang="0">
                  <a:pos x="28575" y="46037"/>
                </a:cxn>
                <a:cxn ang="0">
                  <a:pos x="4762" y="1587"/>
                </a:cxn>
                <a:cxn ang="0">
                  <a:pos x="12700" y="47624"/>
                </a:cxn>
                <a:cxn ang="0">
                  <a:pos x="12700" y="47624"/>
                </a:cxn>
                <a:cxn ang="0">
                  <a:pos x="12700" y="47624"/>
                </a:cxn>
              </a:cxnLst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49" name="Freeform 160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50" name="Freeform 161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51" name="Freeform 162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52" name="Freeform 163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53" name="Freeform 164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54" name="Freeform 165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55" name="Freeform 166"/>
            <p:cNvSpPr/>
            <p:nvPr>
              <p:custDataLst>
                <p:tags r:id="rId117"/>
              </p:custDataLst>
            </p:nvPr>
          </p:nvSpPr>
          <p:spPr>
            <a:xfrm>
              <a:off x="10355263" y="3452813"/>
              <a:ext cx="760413" cy="763587"/>
            </a:xfrm>
            <a:custGeom>
              <a:avLst/>
              <a:gdLst/>
              <a:ahLst/>
              <a:cxnLst>
                <a:cxn ang="0">
                  <a:pos x="760413" y="449262"/>
                </a:cxn>
                <a:cxn ang="0">
                  <a:pos x="473075" y="763587"/>
                </a:cxn>
                <a:cxn ang="0">
                  <a:pos x="0" y="306387"/>
                </a:cxn>
                <a:cxn ang="0">
                  <a:pos x="7937" y="19049"/>
                </a:cxn>
                <a:cxn ang="0">
                  <a:pos x="315912" y="0"/>
                </a:cxn>
                <a:cxn ang="0">
                  <a:pos x="760413" y="449262"/>
                </a:cxn>
              </a:cxnLst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56" name="Oval 167"/>
            <p:cNvSpPr/>
            <p:nvPr>
              <p:custDataLst>
                <p:tags r:id="rId118"/>
              </p:custDataLst>
            </p:nvPr>
          </p:nvSpPr>
          <p:spPr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57" name="Oval 168"/>
            <p:cNvSpPr/>
            <p:nvPr>
              <p:custDataLst>
                <p:tags r:id="rId119"/>
              </p:custDataLst>
            </p:nvPr>
          </p:nvSpPr>
          <p:spPr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58" name="Freeform 169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>
            <a:xfrm>
              <a:off x="9779000" y="2852738"/>
              <a:ext cx="841375" cy="862012"/>
            </a:xfrm>
            <a:custGeom>
              <a:avLst/>
              <a:gdLst/>
              <a:ahLst/>
              <a:cxnLst>
                <a:cxn ang="0">
                  <a:pos x="0" y="420687"/>
                </a:cxn>
                <a:cxn ang="0">
                  <a:pos x="209550" y="785812"/>
                </a:cxn>
                <a:cxn ang="0">
                  <a:pos x="631825" y="785812"/>
                </a:cxn>
                <a:cxn ang="0">
                  <a:pos x="841375" y="420687"/>
                </a:cxn>
                <a:cxn ang="0">
                  <a:pos x="420687" y="0"/>
                </a:cxn>
                <a:cxn ang="0">
                  <a:pos x="0" y="420687"/>
                </a:cxn>
                <a:cxn ang="0">
                  <a:pos x="0" y="420687"/>
                </a:cxn>
                <a:cxn ang="0">
                  <a:pos x="0" y="420687"/>
                </a:cxn>
              </a:cxnLst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59" name="Freeform 170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60" name="Freeform 171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>
            <a:xfrm>
              <a:off x="10117138" y="3190875"/>
              <a:ext cx="166688" cy="166687"/>
            </a:xfrm>
            <a:custGeom>
              <a:avLst/>
              <a:gdLst/>
              <a:ahLst/>
              <a:cxnLst>
                <a:cxn ang="0">
                  <a:pos x="0" y="82549"/>
                </a:cxn>
                <a:cxn ang="0">
                  <a:pos x="82550" y="166687"/>
                </a:cxn>
                <a:cxn ang="0">
                  <a:pos x="166688" y="82549"/>
                </a:cxn>
                <a:cxn ang="0">
                  <a:pos x="82550" y="0"/>
                </a:cxn>
                <a:cxn ang="0">
                  <a:pos x="0" y="82549"/>
                </a:cxn>
                <a:cxn ang="0">
                  <a:pos x="0" y="82549"/>
                </a:cxn>
                <a:cxn ang="0">
                  <a:pos x="0" y="82549"/>
                </a:cxn>
              </a:cxnLst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61" name="Freeform 172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>
            <a:xfrm>
              <a:off x="10093325" y="3168650"/>
              <a:ext cx="212725" cy="211137"/>
            </a:xfrm>
            <a:custGeom>
              <a:avLst/>
              <a:gdLst/>
              <a:ahLst/>
              <a:cxnLst>
                <a:cxn ang="0">
                  <a:pos x="106362" y="211137"/>
                </a:cxn>
                <a:cxn ang="0">
                  <a:pos x="0" y="104774"/>
                </a:cxn>
                <a:cxn ang="0">
                  <a:pos x="106362" y="0"/>
                </a:cxn>
                <a:cxn ang="0">
                  <a:pos x="212725" y="104774"/>
                </a:cxn>
                <a:cxn ang="0">
                  <a:pos x="106362" y="211137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</a:cxnLst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62" name="Freeform 173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>
            <a:xfrm>
              <a:off x="10229850" y="2908300"/>
              <a:ext cx="304800" cy="322262"/>
            </a:xfrm>
            <a:custGeom>
              <a:avLst/>
              <a:gdLst/>
              <a:ahLst/>
              <a:cxnLst>
                <a:cxn ang="0">
                  <a:pos x="66675" y="322262"/>
                </a:cxn>
                <a:cxn ang="0">
                  <a:pos x="304800" y="96837"/>
                </a:cxn>
                <a:cxn ang="0">
                  <a:pos x="163512" y="0"/>
                </a:cxn>
                <a:cxn ang="0">
                  <a:pos x="0" y="263524"/>
                </a:cxn>
                <a:cxn ang="0">
                  <a:pos x="66675" y="322262"/>
                </a:cxn>
                <a:cxn ang="0">
                  <a:pos x="66675" y="322262"/>
                </a:cxn>
                <a:cxn ang="0">
                  <a:pos x="66675" y="322262"/>
                </a:cxn>
              </a:cxnLst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63" name="Freeform 174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>
            <a:xfrm>
              <a:off x="10194925" y="2859088"/>
              <a:ext cx="198438" cy="312737"/>
            </a:xfrm>
            <a:custGeom>
              <a:avLst/>
              <a:gdLst/>
              <a:ahLst/>
              <a:cxnLst>
                <a:cxn ang="0">
                  <a:pos x="4762" y="309562"/>
                </a:cxn>
                <a:cxn ang="0">
                  <a:pos x="34925" y="312737"/>
                </a:cxn>
                <a:cxn ang="0">
                  <a:pos x="198438" y="49212"/>
                </a:cxn>
                <a:cxn ang="0">
                  <a:pos x="104775" y="0"/>
                </a:cxn>
                <a:cxn ang="0">
                  <a:pos x="4762" y="311149"/>
                </a:cxn>
                <a:cxn ang="0">
                  <a:pos x="4762" y="309562"/>
                </a:cxn>
                <a:cxn ang="0">
                  <a:pos x="4762" y="309562"/>
                </a:cxn>
                <a:cxn ang="0">
                  <a:pos x="4762" y="309562"/>
                </a:cxn>
              </a:cxnLst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64" name="Freeform 175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>
            <a:xfrm>
              <a:off x="9866313" y="3319463"/>
              <a:ext cx="304800" cy="322262"/>
            </a:xfrm>
            <a:custGeom>
              <a:avLst/>
              <a:gdLst/>
              <a:ahLst/>
              <a:cxnLst>
                <a:cxn ang="0">
                  <a:pos x="238125" y="0"/>
                </a:cxn>
                <a:cxn ang="0">
                  <a:pos x="0" y="227012"/>
                </a:cxn>
                <a:cxn ang="0">
                  <a:pos x="141287" y="322262"/>
                </a:cxn>
                <a:cxn ang="0">
                  <a:pos x="304800" y="57149"/>
                </a:cxn>
                <a:cxn ang="0">
                  <a:pos x="238125" y="0"/>
                </a:cxn>
                <a:cxn ang="0">
                  <a:pos x="238125" y="0"/>
                </a:cxn>
                <a:cxn ang="0">
                  <a:pos x="238125" y="0"/>
                </a:cxn>
              </a:cxnLst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65" name="Freeform 176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>
            <a:xfrm>
              <a:off x="10007600" y="3376613"/>
              <a:ext cx="198438" cy="314325"/>
            </a:xfrm>
            <a:custGeom>
              <a:avLst/>
              <a:gdLst/>
              <a:ahLst/>
              <a:cxnLst>
                <a:cxn ang="0">
                  <a:pos x="193675" y="4762"/>
                </a:cxn>
                <a:cxn ang="0">
                  <a:pos x="163512" y="0"/>
                </a:cxn>
                <a:cxn ang="0">
                  <a:pos x="0" y="265112"/>
                </a:cxn>
                <a:cxn ang="0">
                  <a:pos x="95250" y="314325"/>
                </a:cxn>
                <a:cxn ang="0">
                  <a:pos x="193675" y="3175"/>
                </a:cxn>
                <a:cxn ang="0">
                  <a:pos x="193675" y="4762"/>
                </a:cxn>
                <a:cxn ang="0">
                  <a:pos x="193675" y="4762"/>
                </a:cxn>
                <a:cxn ang="0">
                  <a:pos x="193675" y="4762"/>
                </a:cxn>
              </a:cxnLst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66" name="Freeform 177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67" name="Freeform 178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>
            <a:xfrm>
              <a:off x="11031538" y="2270125"/>
              <a:ext cx="706438" cy="709612"/>
            </a:xfrm>
            <a:custGeom>
              <a:avLst/>
              <a:gdLst/>
              <a:ahLst/>
              <a:cxnLst>
                <a:cxn ang="0">
                  <a:pos x="355600" y="0"/>
                </a:cxn>
                <a:cxn ang="0">
                  <a:pos x="493712" y="28639"/>
                </a:cxn>
                <a:cxn ang="0">
                  <a:pos x="604837" y="105009"/>
                </a:cxn>
                <a:cxn ang="0">
                  <a:pos x="679450" y="217974"/>
                </a:cxn>
                <a:cxn ang="0">
                  <a:pos x="706438" y="354806"/>
                </a:cxn>
                <a:cxn ang="0">
                  <a:pos x="679450" y="483681"/>
                </a:cxn>
                <a:cxn ang="0">
                  <a:pos x="612775" y="588691"/>
                </a:cxn>
                <a:cxn ang="0">
                  <a:pos x="596900" y="620512"/>
                </a:cxn>
                <a:cxn ang="0">
                  <a:pos x="609600" y="644378"/>
                </a:cxn>
                <a:cxn ang="0">
                  <a:pos x="682625" y="668244"/>
                </a:cxn>
                <a:cxn ang="0">
                  <a:pos x="650875" y="682564"/>
                </a:cxn>
                <a:cxn ang="0">
                  <a:pos x="527050" y="703247"/>
                </a:cxn>
                <a:cxn ang="0">
                  <a:pos x="458787" y="708020"/>
                </a:cxn>
                <a:cxn ang="0">
                  <a:pos x="404812" y="708020"/>
                </a:cxn>
                <a:cxn ang="0">
                  <a:pos x="360362" y="706429"/>
                </a:cxn>
                <a:cxn ang="0">
                  <a:pos x="322262" y="701656"/>
                </a:cxn>
                <a:cxn ang="0">
                  <a:pos x="195262" y="665062"/>
                </a:cxn>
                <a:cxn ang="0">
                  <a:pos x="92075" y="587100"/>
                </a:cxn>
                <a:cxn ang="0">
                  <a:pos x="25400" y="478908"/>
                </a:cxn>
                <a:cxn ang="0">
                  <a:pos x="1587" y="348441"/>
                </a:cxn>
                <a:cxn ang="0">
                  <a:pos x="30162" y="211610"/>
                </a:cxn>
                <a:cxn ang="0">
                  <a:pos x="106362" y="100236"/>
                </a:cxn>
                <a:cxn ang="0">
                  <a:pos x="219075" y="27047"/>
                </a:cxn>
                <a:cxn ang="0">
                  <a:pos x="355600" y="0"/>
                </a:cxn>
                <a:cxn ang="0">
                  <a:pos x="200025" y="353214"/>
                </a:cxn>
                <a:cxn ang="0">
                  <a:pos x="185737" y="318211"/>
                </a:cxn>
                <a:cxn ang="0">
                  <a:pos x="150812" y="303892"/>
                </a:cxn>
                <a:cxn ang="0">
                  <a:pos x="114300" y="318211"/>
                </a:cxn>
                <a:cxn ang="0">
                  <a:pos x="100012" y="353214"/>
                </a:cxn>
                <a:cxn ang="0">
                  <a:pos x="114300" y="389809"/>
                </a:cxn>
                <a:cxn ang="0">
                  <a:pos x="150812" y="404128"/>
                </a:cxn>
                <a:cxn ang="0">
                  <a:pos x="185737" y="389809"/>
                </a:cxn>
                <a:cxn ang="0">
                  <a:pos x="200025" y="353214"/>
                </a:cxn>
                <a:cxn ang="0">
                  <a:pos x="401637" y="353214"/>
                </a:cxn>
                <a:cxn ang="0">
                  <a:pos x="385762" y="316620"/>
                </a:cxn>
                <a:cxn ang="0">
                  <a:pos x="349250" y="302301"/>
                </a:cxn>
                <a:cxn ang="0">
                  <a:pos x="312737" y="316620"/>
                </a:cxn>
                <a:cxn ang="0">
                  <a:pos x="298450" y="353214"/>
                </a:cxn>
                <a:cxn ang="0">
                  <a:pos x="312737" y="389809"/>
                </a:cxn>
                <a:cxn ang="0">
                  <a:pos x="349250" y="404128"/>
                </a:cxn>
                <a:cxn ang="0">
                  <a:pos x="385762" y="389809"/>
                </a:cxn>
                <a:cxn ang="0">
                  <a:pos x="401637" y="353214"/>
                </a:cxn>
                <a:cxn ang="0">
                  <a:pos x="600075" y="353214"/>
                </a:cxn>
                <a:cxn ang="0">
                  <a:pos x="585787" y="316620"/>
                </a:cxn>
                <a:cxn ang="0">
                  <a:pos x="549275" y="302301"/>
                </a:cxn>
                <a:cxn ang="0">
                  <a:pos x="512762" y="316620"/>
                </a:cxn>
                <a:cxn ang="0">
                  <a:pos x="498475" y="353214"/>
                </a:cxn>
                <a:cxn ang="0">
                  <a:pos x="512762" y="388218"/>
                </a:cxn>
                <a:cxn ang="0">
                  <a:pos x="549275" y="404128"/>
                </a:cxn>
                <a:cxn ang="0">
                  <a:pos x="585787" y="388218"/>
                </a:cxn>
                <a:cxn ang="0">
                  <a:pos x="600075" y="353214"/>
                </a:cxn>
                <a:cxn ang="0">
                  <a:pos x="600075" y="353214"/>
                </a:cxn>
                <a:cxn ang="0">
                  <a:pos x="600075" y="353214"/>
                </a:cxn>
              </a:cxnLst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68" name="Freeform 179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>
            <a:xfrm>
              <a:off x="10672763" y="2073275"/>
              <a:ext cx="706438" cy="711200"/>
            </a:xfrm>
            <a:custGeom>
              <a:avLst/>
              <a:gdLst/>
              <a:ahLst/>
              <a:cxnLst>
                <a:cxn ang="0">
                  <a:pos x="350837" y="1591"/>
                </a:cxn>
                <a:cxn ang="0">
                  <a:pos x="487362" y="27047"/>
                </a:cxn>
                <a:cxn ang="0">
                  <a:pos x="600075" y="101827"/>
                </a:cxn>
                <a:cxn ang="0">
                  <a:pos x="676275" y="213200"/>
                </a:cxn>
                <a:cxn ang="0">
                  <a:pos x="706438" y="350031"/>
                </a:cxn>
                <a:cxn ang="0">
                  <a:pos x="682625" y="480497"/>
                </a:cxn>
                <a:cxn ang="0">
                  <a:pos x="614362" y="588689"/>
                </a:cxn>
                <a:cxn ang="0">
                  <a:pos x="511175" y="665059"/>
                </a:cxn>
                <a:cxn ang="0">
                  <a:pos x="384175" y="703244"/>
                </a:cxn>
                <a:cxn ang="0">
                  <a:pos x="346075" y="708017"/>
                </a:cxn>
                <a:cxn ang="0">
                  <a:pos x="301625" y="709608"/>
                </a:cxn>
                <a:cxn ang="0">
                  <a:pos x="247650" y="709608"/>
                </a:cxn>
                <a:cxn ang="0">
                  <a:pos x="179387" y="704835"/>
                </a:cxn>
                <a:cxn ang="0">
                  <a:pos x="55562" y="684152"/>
                </a:cxn>
                <a:cxn ang="0">
                  <a:pos x="23812" y="669832"/>
                </a:cxn>
                <a:cxn ang="0">
                  <a:pos x="96837" y="645966"/>
                </a:cxn>
                <a:cxn ang="0">
                  <a:pos x="109537" y="620510"/>
                </a:cxn>
                <a:cxn ang="0">
                  <a:pos x="93662" y="590280"/>
                </a:cxn>
                <a:cxn ang="0">
                  <a:pos x="28575" y="485270"/>
                </a:cxn>
                <a:cxn ang="0">
                  <a:pos x="1587" y="356395"/>
                </a:cxn>
                <a:cxn ang="0">
                  <a:pos x="26987" y="219565"/>
                </a:cxn>
                <a:cxn ang="0">
                  <a:pos x="101600" y="106600"/>
                </a:cxn>
                <a:cxn ang="0">
                  <a:pos x="212725" y="30229"/>
                </a:cxn>
                <a:cxn ang="0">
                  <a:pos x="350837" y="1591"/>
                </a:cxn>
                <a:cxn ang="0">
                  <a:pos x="506412" y="354804"/>
                </a:cxn>
                <a:cxn ang="0">
                  <a:pos x="520700" y="389807"/>
                </a:cxn>
                <a:cxn ang="0">
                  <a:pos x="557212" y="405718"/>
                </a:cxn>
                <a:cxn ang="0">
                  <a:pos x="592137" y="389807"/>
                </a:cxn>
                <a:cxn ang="0">
                  <a:pos x="606425" y="354804"/>
                </a:cxn>
                <a:cxn ang="0">
                  <a:pos x="592137" y="319801"/>
                </a:cxn>
                <a:cxn ang="0">
                  <a:pos x="557212" y="305481"/>
                </a:cxn>
                <a:cxn ang="0">
                  <a:pos x="520700" y="319801"/>
                </a:cxn>
                <a:cxn ang="0">
                  <a:pos x="506412" y="354804"/>
                </a:cxn>
                <a:cxn ang="0">
                  <a:pos x="306387" y="354804"/>
                </a:cxn>
                <a:cxn ang="0">
                  <a:pos x="320675" y="391398"/>
                </a:cxn>
                <a:cxn ang="0">
                  <a:pos x="357187" y="405718"/>
                </a:cxn>
                <a:cxn ang="0">
                  <a:pos x="393700" y="391398"/>
                </a:cxn>
                <a:cxn ang="0">
                  <a:pos x="407987" y="354804"/>
                </a:cxn>
                <a:cxn ang="0">
                  <a:pos x="393700" y="318210"/>
                </a:cxn>
                <a:cxn ang="0">
                  <a:pos x="357187" y="303890"/>
                </a:cxn>
                <a:cxn ang="0">
                  <a:pos x="320675" y="318210"/>
                </a:cxn>
                <a:cxn ang="0">
                  <a:pos x="306387" y="354804"/>
                </a:cxn>
                <a:cxn ang="0">
                  <a:pos x="106362" y="354804"/>
                </a:cxn>
                <a:cxn ang="0">
                  <a:pos x="122237" y="389807"/>
                </a:cxn>
                <a:cxn ang="0">
                  <a:pos x="157162" y="405718"/>
                </a:cxn>
                <a:cxn ang="0">
                  <a:pos x="193675" y="389807"/>
                </a:cxn>
                <a:cxn ang="0">
                  <a:pos x="207962" y="354804"/>
                </a:cxn>
                <a:cxn ang="0">
                  <a:pos x="193675" y="318210"/>
                </a:cxn>
                <a:cxn ang="0">
                  <a:pos x="157162" y="303890"/>
                </a:cxn>
                <a:cxn ang="0">
                  <a:pos x="122237" y="318210"/>
                </a:cxn>
                <a:cxn ang="0">
                  <a:pos x="106362" y="354804"/>
                </a:cxn>
                <a:cxn ang="0">
                  <a:pos x="106362" y="354804"/>
                </a:cxn>
                <a:cxn ang="0">
                  <a:pos x="106362" y="354804"/>
                </a:cxn>
              </a:cxnLst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" name="KSO_TEMPLATE" hidden="1"/>
          <p:cNvSpPr/>
          <p:nvPr>
            <p:custDataLst>
              <p:tags r:id="rId1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18972" y="4083675"/>
            <a:ext cx="4506057" cy="1028699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8945" y="5191079"/>
            <a:ext cx="4506086" cy="454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  <a:p>
            <a:pPr lvl="0" fontAlgn="auto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300" y="4651375"/>
            <a:ext cx="4713288" cy="220503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base"/>
            <a:endParaRPr lang="zh-CN" altLang="en-US" sz="135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364" name="组合 9947"/>
          <p:cNvGrpSpPr/>
          <p:nvPr/>
        </p:nvGrpSpPr>
        <p:grpSpPr>
          <a:xfrm>
            <a:off x="4589463" y="1327150"/>
            <a:ext cx="4214812" cy="4246563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732588" y="5340350"/>
            <a:ext cx="962025" cy="12811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base"/>
            <a:endParaRPr lang="zh-CN" altLang="en-US" sz="135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3"/>
            </p:custDataLst>
          </p:nvPr>
        </p:nvSpPr>
        <p:spPr bwMode="auto">
          <a:xfrm>
            <a:off x="1588" y="4948238"/>
            <a:ext cx="9144000" cy="1920875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base"/>
            <a:endParaRPr lang="zh-CN" altLang="en-US" sz="135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KSO_TEMPLATE" hidden="1"/>
          <p:cNvSpPr/>
          <p:nvPr>
            <p:custDataLst>
              <p:tags r:id="rId1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15862" y="2451918"/>
            <a:ext cx="6187979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</p:nvPr>
        </p:nvSpPr>
        <p:spPr>
          <a:xfrm>
            <a:off x="715862" y="1165833"/>
            <a:ext cx="6187979" cy="1226299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715862" y="3433984"/>
            <a:ext cx="160606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715566" y="3887587"/>
            <a:ext cx="1608291" cy="396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3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3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175" y="444500"/>
            <a:ext cx="8629650" cy="59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388" name="组合 6"/>
          <p:cNvGrpSpPr/>
          <p:nvPr/>
        </p:nvGrpSpPr>
        <p:grpSpPr>
          <a:xfrm>
            <a:off x="7472363" y="5230813"/>
            <a:ext cx="1614487" cy="1625600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8" name="KSO_TEMPLATE" hidden="1"/>
          <p:cNvSpPr/>
          <p:nvPr>
            <p:custDataLst>
              <p:tags r:id="rId1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000" y="334800"/>
            <a:ext cx="7830000" cy="1368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000" y="1852295"/>
            <a:ext cx="7830000" cy="432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587" y="3116263"/>
            <a:ext cx="9147175" cy="3743325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base"/>
            <a:endParaRPr lang="zh-CN" altLang="en-US" sz="135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2413" y="4745038"/>
            <a:ext cx="7616825" cy="2114550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base"/>
            <a:endParaRPr lang="zh-CN" altLang="en-US" sz="135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698500"/>
            <a:ext cx="7896225" cy="546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414" name="组合 51"/>
          <p:cNvGrpSpPr/>
          <p:nvPr/>
        </p:nvGrpSpPr>
        <p:grpSpPr>
          <a:xfrm>
            <a:off x="5876925" y="3640138"/>
            <a:ext cx="2498725" cy="2519362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1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2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8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19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0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1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2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3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4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39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0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1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6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7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8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49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2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3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4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7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0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KSO_TEMPLATE" hidden="1"/>
          <p:cNvSpPr/>
          <p:nvPr>
            <p:custDataLst>
              <p:tags r:id="rId1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083715" y="4484436"/>
            <a:ext cx="4064389" cy="96958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</p:nvPr>
        </p:nvSpPr>
        <p:spPr>
          <a:xfrm>
            <a:off x="1083715" y="3605757"/>
            <a:ext cx="4064389" cy="832642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175" y="444500"/>
            <a:ext cx="8629650" cy="59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24" name="组合 6"/>
          <p:cNvGrpSpPr/>
          <p:nvPr/>
        </p:nvGrpSpPr>
        <p:grpSpPr>
          <a:xfrm>
            <a:off x="7472363" y="5230813"/>
            <a:ext cx="1614487" cy="1625600"/>
            <a:chOff x="6119813" y="1327150"/>
            <a:chExt cx="5618163" cy="4246563"/>
          </a:xfrm>
        </p:grpSpPr>
        <p:sp>
          <p:nvSpPr>
            <p:cNvPr id="5125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>
            <a:xfrm>
              <a:off x="9231313" y="3797300"/>
              <a:ext cx="831850" cy="831850"/>
            </a:xfrm>
            <a:custGeom>
              <a:avLst/>
              <a:gdLst/>
              <a:ahLst/>
              <a:cxnLst>
                <a:cxn ang="0">
                  <a:pos x="0" y="415925"/>
                </a:cxn>
                <a:cxn ang="0">
                  <a:pos x="415925" y="831850"/>
                </a:cxn>
                <a:cxn ang="0">
                  <a:pos x="831850" y="415925"/>
                </a:cxn>
                <a:cxn ang="0">
                  <a:pos x="415925" y="0"/>
                </a:cxn>
                <a:cxn ang="0">
                  <a:pos x="0" y="415925"/>
                </a:cxn>
                <a:cxn ang="0">
                  <a:pos x="0" y="415925"/>
                </a:cxn>
                <a:cxn ang="0">
                  <a:pos x="0" y="415925"/>
                </a:cxn>
              </a:cxnLst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6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>
            <a:xfrm>
              <a:off x="9215438" y="3860800"/>
              <a:ext cx="830263" cy="496887"/>
            </a:xfrm>
            <a:custGeom>
              <a:avLst/>
              <a:gdLst/>
              <a:ahLst/>
              <a:cxnLst>
                <a:cxn ang="0">
                  <a:pos x="644525" y="44449"/>
                </a:cxn>
                <a:cxn ang="0">
                  <a:pos x="600075" y="0"/>
                </a:cxn>
                <a:cxn ang="0">
                  <a:pos x="22225" y="274637"/>
                </a:cxn>
                <a:cxn ang="0">
                  <a:pos x="25400" y="452437"/>
                </a:cxn>
                <a:cxn ang="0">
                  <a:pos x="644525" y="44449"/>
                </a:cxn>
                <a:cxn ang="0">
                  <a:pos x="565150" y="149224"/>
                </a:cxn>
                <a:cxn ang="0">
                  <a:pos x="284162" y="398462"/>
                </a:cxn>
                <a:cxn ang="0">
                  <a:pos x="377825" y="455612"/>
                </a:cxn>
                <a:cxn ang="0">
                  <a:pos x="609600" y="180974"/>
                </a:cxn>
                <a:cxn ang="0">
                  <a:pos x="565150" y="149224"/>
                </a:cxn>
                <a:cxn ang="0">
                  <a:pos x="642937" y="192087"/>
                </a:cxn>
                <a:cxn ang="0">
                  <a:pos x="527050" y="474662"/>
                </a:cxn>
                <a:cxn ang="0">
                  <a:pos x="630237" y="474662"/>
                </a:cxn>
                <a:cxn ang="0">
                  <a:pos x="685800" y="207962"/>
                </a:cxn>
                <a:cxn ang="0">
                  <a:pos x="642937" y="192087"/>
                </a:cxn>
                <a:cxn ang="0">
                  <a:pos x="730250" y="171449"/>
                </a:cxn>
                <a:cxn ang="0">
                  <a:pos x="730250" y="496887"/>
                </a:cxn>
                <a:cxn ang="0">
                  <a:pos x="830263" y="473074"/>
                </a:cxn>
                <a:cxn ang="0">
                  <a:pos x="769937" y="171449"/>
                </a:cxn>
                <a:cxn ang="0">
                  <a:pos x="730250" y="171449"/>
                </a:cxn>
                <a:cxn ang="0">
                  <a:pos x="730250" y="171449"/>
                </a:cxn>
                <a:cxn ang="0">
                  <a:pos x="730250" y="171449"/>
                </a:cxn>
              </a:cxnLst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7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9755188" y="3797300"/>
              <a:ext cx="290513" cy="290512"/>
            </a:xfrm>
            <a:custGeom>
              <a:avLst/>
              <a:gdLst/>
              <a:ahLst/>
              <a:cxnLst>
                <a:cxn ang="0">
                  <a:pos x="0" y="144462"/>
                </a:cxn>
                <a:cxn ang="0">
                  <a:pos x="146050" y="290512"/>
                </a:cxn>
                <a:cxn ang="0">
                  <a:pos x="290513" y="144462"/>
                </a:cxn>
                <a:cxn ang="0">
                  <a:pos x="146050" y="0"/>
                </a:cxn>
                <a:cxn ang="0">
                  <a:pos x="0" y="144462"/>
                </a:cxn>
                <a:cxn ang="0">
                  <a:pos x="0" y="144462"/>
                </a:cxn>
                <a:cxn ang="0">
                  <a:pos x="0" y="144462"/>
                </a:cxn>
              </a:cxnLst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8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9244013" y="4102100"/>
              <a:ext cx="684213" cy="527050"/>
            </a:xfrm>
            <a:custGeom>
              <a:avLst/>
              <a:gdLst/>
              <a:ahLst/>
              <a:cxnLst>
                <a:cxn ang="0">
                  <a:pos x="403225" y="527050"/>
                </a:cxn>
                <a:cxn ang="0">
                  <a:pos x="684213" y="417512"/>
                </a:cxn>
                <a:cxn ang="0">
                  <a:pos x="655637" y="369887"/>
                </a:cxn>
                <a:cxn ang="0">
                  <a:pos x="330200" y="44450"/>
                </a:cxn>
                <a:cxn ang="0">
                  <a:pos x="171450" y="44450"/>
                </a:cxn>
                <a:cxn ang="0">
                  <a:pos x="0" y="214312"/>
                </a:cxn>
                <a:cxn ang="0">
                  <a:pos x="403225" y="527050"/>
                </a:cxn>
                <a:cxn ang="0">
                  <a:pos x="403225" y="527050"/>
                </a:cxn>
                <a:cxn ang="0">
                  <a:pos x="403225" y="527050"/>
                </a:cxn>
              </a:cxnLst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9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9442450" y="4179888"/>
              <a:ext cx="604838" cy="449262"/>
            </a:xfrm>
            <a:custGeom>
              <a:avLst/>
              <a:gdLst/>
              <a:ahLst/>
              <a:cxnLst>
                <a:cxn ang="0">
                  <a:pos x="0" y="395287"/>
                </a:cxn>
                <a:cxn ang="0">
                  <a:pos x="204787" y="449262"/>
                </a:cxn>
                <a:cxn ang="0">
                  <a:pos x="604838" y="146049"/>
                </a:cxn>
                <a:cxn ang="0">
                  <a:pos x="503237" y="44449"/>
                </a:cxn>
                <a:cxn ang="0">
                  <a:pos x="344487" y="44449"/>
                </a:cxn>
                <a:cxn ang="0">
                  <a:pos x="19050" y="369887"/>
                </a:cxn>
                <a:cxn ang="0">
                  <a:pos x="0" y="395287"/>
                </a:cxn>
                <a:cxn ang="0">
                  <a:pos x="0" y="395287"/>
                </a:cxn>
                <a:cxn ang="0">
                  <a:pos x="0" y="395287"/>
                </a:cxn>
              </a:cxnLst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0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9321800" y="4313238"/>
              <a:ext cx="512763" cy="315912"/>
            </a:xfrm>
            <a:custGeom>
              <a:avLst/>
              <a:gdLst/>
              <a:ahLst/>
              <a:cxnLst>
                <a:cxn ang="0">
                  <a:pos x="325437" y="315912"/>
                </a:cxn>
                <a:cxn ang="0">
                  <a:pos x="512763" y="271462"/>
                </a:cxn>
                <a:cxn ang="0">
                  <a:pos x="290512" y="50799"/>
                </a:cxn>
                <a:cxn ang="0">
                  <a:pos x="109537" y="50799"/>
                </a:cxn>
                <a:cxn ang="0">
                  <a:pos x="0" y="160337"/>
                </a:cxn>
                <a:cxn ang="0">
                  <a:pos x="325437" y="315912"/>
                </a:cxn>
                <a:cxn ang="0">
                  <a:pos x="325437" y="315912"/>
                </a:cxn>
                <a:cxn ang="0">
                  <a:pos x="325437" y="315912"/>
                </a:cxn>
              </a:cxnLst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1" name="Freeform 57"/>
            <p:cNvSpPr/>
            <p:nvPr>
              <p:custDataLst>
                <p:tags r:id="rId9"/>
              </p:custDataLst>
            </p:nvPr>
          </p:nvSpPr>
          <p:spPr>
            <a:xfrm>
              <a:off x="9147175" y="4262438"/>
              <a:ext cx="706438" cy="228600"/>
            </a:xfrm>
            <a:custGeom>
              <a:avLst/>
              <a:gdLst/>
              <a:ahLst/>
              <a:cxnLst>
                <a:cxn ang="0">
                  <a:pos x="0" y="185737"/>
                </a:cxn>
                <a:cxn ang="0">
                  <a:pos x="88900" y="23812"/>
                </a:cxn>
                <a:cxn ang="0">
                  <a:pos x="155575" y="0"/>
                </a:cxn>
                <a:cxn ang="0">
                  <a:pos x="677862" y="0"/>
                </a:cxn>
                <a:cxn ang="0">
                  <a:pos x="701675" y="33337"/>
                </a:cxn>
                <a:cxn ang="0">
                  <a:pos x="706438" y="228600"/>
                </a:cxn>
                <a:cxn ang="0">
                  <a:pos x="0" y="185737"/>
                </a:cxn>
              </a:cxnLst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2" name="Freeform 58"/>
            <p:cNvSpPr/>
            <p:nvPr>
              <p:custDataLst>
                <p:tags r:id="rId10"/>
              </p:custDataLst>
            </p:nvPr>
          </p:nvSpPr>
          <p:spPr>
            <a:xfrm>
              <a:off x="7870825" y="4335463"/>
              <a:ext cx="1301750" cy="1238250"/>
            </a:xfrm>
            <a:custGeom>
              <a:avLst/>
              <a:gdLst/>
              <a:ahLst/>
              <a:cxnLst>
                <a:cxn ang="0">
                  <a:pos x="1301750" y="76297"/>
                </a:cxn>
                <a:cxn ang="0">
                  <a:pos x="1268412" y="0"/>
                </a:cxn>
                <a:cxn ang="0">
                  <a:pos x="0" y="6358"/>
                </a:cxn>
                <a:cxn ang="0">
                  <a:pos x="0" y="1177847"/>
                </a:cxn>
                <a:cxn ang="0">
                  <a:pos x="65087" y="1225533"/>
                </a:cxn>
                <a:cxn ang="0">
                  <a:pos x="233362" y="1238250"/>
                </a:cxn>
                <a:cxn ang="0">
                  <a:pos x="350837" y="1109497"/>
                </a:cxn>
                <a:cxn ang="0">
                  <a:pos x="1301750" y="76297"/>
                </a:cxn>
              </a:cxnLst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3" name="Freeform 59"/>
            <p:cNvSpPr/>
            <p:nvPr>
              <p:custDataLst>
                <p:tags r:id="rId11"/>
              </p:custDataLst>
            </p:nvPr>
          </p:nvSpPr>
          <p:spPr>
            <a:xfrm>
              <a:off x="7951788" y="4360863"/>
              <a:ext cx="166688" cy="1212850"/>
            </a:xfrm>
            <a:custGeom>
              <a:avLst/>
              <a:gdLst/>
              <a:ahLst/>
              <a:cxnLst>
                <a:cxn ang="0">
                  <a:pos x="0" y="33381"/>
                </a:cxn>
                <a:cxn ang="0">
                  <a:pos x="0" y="1203312"/>
                </a:cxn>
                <a:cxn ang="0">
                  <a:pos x="152400" y="1212850"/>
                </a:cxn>
                <a:cxn ang="0">
                  <a:pos x="166688" y="1196954"/>
                </a:cxn>
                <a:cxn ang="0">
                  <a:pos x="166688" y="33381"/>
                </a:cxn>
                <a:cxn ang="0">
                  <a:pos x="160337" y="3179"/>
                </a:cxn>
                <a:cxn ang="0">
                  <a:pos x="6350" y="0"/>
                </a:cxn>
                <a:cxn ang="0">
                  <a:pos x="0" y="33381"/>
                </a:cxn>
              </a:cxnLst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4" name="Freeform 60"/>
            <p:cNvSpPr/>
            <p:nvPr>
              <p:custDataLst>
                <p:tags r:id="rId12"/>
              </p:custDataLst>
            </p:nvPr>
          </p:nvSpPr>
          <p:spPr>
            <a:xfrm>
              <a:off x="7951788" y="5489575"/>
              <a:ext cx="152400" cy="84137"/>
            </a:xfrm>
            <a:custGeom>
              <a:avLst/>
              <a:gdLst/>
              <a:ahLst/>
              <a:cxnLst>
                <a:cxn ang="0">
                  <a:pos x="152400" y="84137"/>
                </a:cxn>
                <a:cxn ang="0">
                  <a:pos x="152400" y="84137"/>
                </a:cxn>
                <a:cxn ang="0">
                  <a:pos x="152400" y="84137"/>
                </a:cxn>
                <a:cxn ang="0">
                  <a:pos x="68262" y="0"/>
                </a:cxn>
                <a:cxn ang="0">
                  <a:pos x="0" y="74612"/>
                </a:cxn>
                <a:cxn ang="0">
                  <a:pos x="0" y="74612"/>
                </a:cxn>
                <a:cxn ang="0">
                  <a:pos x="152400" y="84137"/>
                </a:cxn>
              </a:cxnLst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5" name="Freeform 61"/>
            <p:cNvSpPr/>
            <p:nvPr>
              <p:custDataLst>
                <p:tags r:id="rId13"/>
              </p:custDataLst>
            </p:nvPr>
          </p:nvSpPr>
          <p:spPr>
            <a:xfrm>
              <a:off x="7653338" y="4129088"/>
              <a:ext cx="776288" cy="1058862"/>
            </a:xfrm>
            <a:custGeom>
              <a:avLst/>
              <a:gdLst/>
              <a:ahLst/>
              <a:cxnLst>
                <a:cxn ang="0">
                  <a:pos x="217487" y="4762"/>
                </a:cxn>
                <a:cxn ang="0">
                  <a:pos x="766762" y="0"/>
                </a:cxn>
                <a:cxn ang="0">
                  <a:pos x="776288" y="1050924"/>
                </a:cxn>
                <a:cxn ang="0">
                  <a:pos x="4762" y="1058862"/>
                </a:cxn>
                <a:cxn ang="0">
                  <a:pos x="0" y="222249"/>
                </a:cxn>
                <a:cxn ang="0">
                  <a:pos x="217487" y="4762"/>
                </a:cxn>
              </a:cxnLst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6" name="Freeform 62"/>
            <p:cNvSpPr/>
            <p:nvPr>
              <p:custDataLst>
                <p:tags r:id="rId14"/>
              </p:custDataLst>
            </p:nvPr>
          </p:nvSpPr>
          <p:spPr>
            <a:xfrm>
              <a:off x="7653338" y="4132263"/>
              <a:ext cx="223838" cy="219075"/>
            </a:xfrm>
            <a:custGeom>
              <a:avLst/>
              <a:gdLst/>
              <a:ahLst/>
              <a:cxnLst>
                <a:cxn ang="0">
                  <a:pos x="222250" y="219075"/>
                </a:cxn>
                <a:cxn ang="0">
                  <a:pos x="0" y="219075"/>
                </a:cxn>
                <a:cxn ang="0">
                  <a:pos x="223838" y="0"/>
                </a:cxn>
                <a:cxn ang="0">
                  <a:pos x="222250" y="219075"/>
                </a:cxn>
              </a:cxnLst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7" name="Freeform 63"/>
            <p:cNvSpPr/>
            <p:nvPr>
              <p:custDataLst>
                <p:tags r:id="rId15"/>
              </p:custDataLst>
            </p:nvPr>
          </p:nvSpPr>
          <p:spPr>
            <a:xfrm>
              <a:off x="7653338" y="4351338"/>
              <a:ext cx="222250" cy="215900"/>
            </a:xfrm>
            <a:custGeom>
              <a:avLst/>
              <a:gdLst/>
              <a:ahLst/>
              <a:cxnLst>
                <a:cxn ang="0">
                  <a:pos x="0" y="215900"/>
                </a:cxn>
                <a:cxn ang="0">
                  <a:pos x="222250" y="0"/>
                </a:cxn>
                <a:cxn ang="0">
                  <a:pos x="0" y="0"/>
                </a:cxn>
                <a:cxn ang="0">
                  <a:pos x="0" y="215900"/>
                </a:cxn>
              </a:cxnLst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8" name="Freeform 64"/>
            <p:cNvSpPr/>
            <p:nvPr>
              <p:custDataLst>
                <p:tags r:id="rId16"/>
              </p:custDataLst>
            </p:nvPr>
          </p:nvSpPr>
          <p:spPr>
            <a:xfrm>
              <a:off x="7808913" y="4535488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9" name="Freeform 65"/>
            <p:cNvSpPr/>
            <p:nvPr>
              <p:custDataLst>
                <p:tags r:id="rId17"/>
              </p:custDataLst>
            </p:nvPr>
          </p:nvSpPr>
          <p:spPr>
            <a:xfrm>
              <a:off x="7810500" y="4699000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0" name="Freeform 66"/>
            <p:cNvSpPr/>
            <p:nvPr>
              <p:custDataLst>
                <p:tags r:id="rId18"/>
              </p:custDataLst>
            </p:nvPr>
          </p:nvSpPr>
          <p:spPr>
            <a:xfrm>
              <a:off x="7812088" y="4862513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1" name="Freeform 67"/>
            <p:cNvSpPr/>
            <p:nvPr>
              <p:custDataLst>
                <p:tags r:id="rId19"/>
              </p:custDataLst>
            </p:nvPr>
          </p:nvSpPr>
          <p:spPr>
            <a:xfrm>
              <a:off x="8020050" y="4408488"/>
              <a:ext cx="1833563" cy="1165225"/>
            </a:xfrm>
            <a:custGeom>
              <a:avLst/>
              <a:gdLst/>
              <a:ahLst/>
              <a:cxnLst>
                <a:cxn ang="0">
                  <a:pos x="1757362" y="1165225"/>
                </a:cxn>
                <a:cxn ang="0">
                  <a:pos x="76200" y="1165225"/>
                </a:cxn>
                <a:cxn ang="0">
                  <a:pos x="0" y="1088921"/>
                </a:cxn>
                <a:cxn ang="0">
                  <a:pos x="0" y="76303"/>
                </a:cxn>
                <a:cxn ang="0">
                  <a:pos x="76200" y="0"/>
                </a:cxn>
                <a:cxn ang="0">
                  <a:pos x="1757362" y="0"/>
                </a:cxn>
                <a:cxn ang="0">
                  <a:pos x="1833563" y="76303"/>
                </a:cxn>
                <a:cxn ang="0">
                  <a:pos x="1833563" y="1088921"/>
                </a:cxn>
                <a:cxn ang="0">
                  <a:pos x="1757362" y="1165225"/>
                </a:cxn>
              </a:cxnLst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2" name="Rectangle 68"/>
            <p:cNvSpPr/>
            <p:nvPr>
              <p:custDataLst>
                <p:tags r:id="rId20"/>
              </p:custDataLst>
            </p:nvPr>
          </p:nvSpPr>
          <p:spPr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43" name="Rectangle 69"/>
            <p:cNvSpPr/>
            <p:nvPr>
              <p:custDataLst>
                <p:tags r:id="rId21"/>
              </p:custDataLst>
            </p:nvPr>
          </p:nvSpPr>
          <p:spPr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44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>
            <a:xfrm>
              <a:off x="7370763" y="2262188"/>
              <a:ext cx="328613" cy="328612"/>
            </a:xfrm>
            <a:custGeom>
              <a:avLst/>
              <a:gdLst/>
              <a:ahLst/>
              <a:cxnLst>
                <a:cxn ang="0">
                  <a:pos x="328613" y="288924"/>
                </a:cxn>
                <a:cxn ang="0">
                  <a:pos x="284162" y="244474"/>
                </a:cxn>
                <a:cxn ang="0">
                  <a:pos x="93662" y="236537"/>
                </a:cxn>
                <a:cxn ang="0">
                  <a:pos x="84137" y="44449"/>
                </a:cxn>
                <a:cxn ang="0">
                  <a:pos x="41275" y="1587"/>
                </a:cxn>
                <a:cxn ang="0">
                  <a:pos x="1587" y="41274"/>
                </a:cxn>
                <a:cxn ang="0">
                  <a:pos x="11112" y="273049"/>
                </a:cxn>
                <a:cxn ang="0">
                  <a:pos x="55562" y="319087"/>
                </a:cxn>
                <a:cxn ang="0">
                  <a:pos x="287337" y="328612"/>
                </a:cxn>
                <a:cxn ang="0">
                  <a:pos x="328613" y="288924"/>
                </a:cxn>
                <a:cxn ang="0">
                  <a:pos x="328613" y="288924"/>
                </a:cxn>
                <a:cxn ang="0">
                  <a:pos x="328613" y="288924"/>
                </a:cxn>
              </a:cxnLst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5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>
            <a:xfrm>
              <a:off x="6572250" y="2189163"/>
              <a:ext cx="1227138" cy="1225550"/>
            </a:xfrm>
            <a:custGeom>
              <a:avLst/>
              <a:gdLst/>
              <a:ahLst/>
              <a:cxnLst>
                <a:cxn ang="0">
                  <a:pos x="1208087" y="650129"/>
                </a:cxn>
                <a:cxn ang="0">
                  <a:pos x="579437" y="20664"/>
                </a:cxn>
                <a:cxn ang="0">
                  <a:pos x="509587" y="20664"/>
                </a:cxn>
                <a:cxn ang="0">
                  <a:pos x="19050" y="510248"/>
                </a:cxn>
                <a:cxn ang="0">
                  <a:pos x="19050" y="580189"/>
                </a:cxn>
                <a:cxn ang="0">
                  <a:pos x="647700" y="1211243"/>
                </a:cxn>
                <a:cxn ang="0">
                  <a:pos x="682625" y="1225550"/>
                </a:cxn>
                <a:cxn ang="0">
                  <a:pos x="717550" y="1211243"/>
                </a:cxn>
                <a:cxn ang="0">
                  <a:pos x="1208087" y="720070"/>
                </a:cxn>
                <a:cxn ang="0">
                  <a:pos x="1208087" y="650129"/>
                </a:cxn>
                <a:cxn ang="0">
                  <a:pos x="604837" y="985526"/>
                </a:cxn>
                <a:cxn ang="0">
                  <a:pos x="534987" y="985526"/>
                </a:cxn>
                <a:cxn ang="0">
                  <a:pos x="130175" y="580189"/>
                </a:cxn>
                <a:cxn ang="0">
                  <a:pos x="130175" y="510248"/>
                </a:cxn>
                <a:cxn ang="0">
                  <a:pos x="508000" y="131933"/>
                </a:cxn>
                <a:cxn ang="0">
                  <a:pos x="577850" y="131933"/>
                </a:cxn>
                <a:cxn ang="0">
                  <a:pos x="982662" y="537270"/>
                </a:cxn>
                <a:cxn ang="0">
                  <a:pos x="982662" y="607211"/>
                </a:cxn>
                <a:cxn ang="0">
                  <a:pos x="604837" y="985526"/>
                </a:cxn>
                <a:cxn ang="0">
                  <a:pos x="604837" y="985526"/>
                </a:cxn>
                <a:cxn ang="0">
                  <a:pos x="604837" y="985526"/>
                </a:cxn>
              </a:cxnLst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6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7604125" y="2832100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80962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7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7491413" y="2944813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79375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8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>
            <a:xfrm>
              <a:off x="6961188" y="2590800"/>
              <a:ext cx="277813" cy="279400"/>
            </a:xfrm>
            <a:custGeom>
              <a:avLst/>
              <a:gdLst/>
              <a:ahLst/>
              <a:cxnLst>
                <a:cxn ang="0">
                  <a:pos x="20637" y="169236"/>
                </a:cxn>
                <a:cxn ang="0">
                  <a:pos x="166687" y="20755"/>
                </a:cxn>
                <a:cxn ang="0">
                  <a:pos x="230187" y="36721"/>
                </a:cxn>
                <a:cxn ang="0">
                  <a:pos x="271462" y="225116"/>
                </a:cxn>
                <a:cxn ang="0">
                  <a:pos x="225425" y="273013"/>
                </a:cxn>
                <a:cxn ang="0">
                  <a:pos x="36512" y="233099"/>
                </a:cxn>
                <a:cxn ang="0">
                  <a:pos x="20637" y="169236"/>
                </a:cxn>
                <a:cxn ang="0">
                  <a:pos x="20637" y="169236"/>
                </a:cxn>
                <a:cxn ang="0">
                  <a:pos x="20637" y="169236"/>
                </a:cxn>
              </a:cxnLst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49" name="Freeform 75"/>
            <p:cNvSpPr/>
            <p:nvPr>
              <p:custDataLst>
                <p:tags r:id="rId27"/>
              </p:custDataLst>
            </p:nvPr>
          </p:nvSpPr>
          <p:spPr>
            <a:xfrm>
              <a:off x="8096250" y="1639888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0" name="Freeform 76"/>
            <p:cNvSpPr/>
            <p:nvPr>
              <p:custDataLst>
                <p:tags r:id="rId28"/>
              </p:custDataLst>
            </p:nvPr>
          </p:nvSpPr>
          <p:spPr>
            <a:xfrm>
              <a:off x="8096250" y="1643063"/>
              <a:ext cx="174625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4625" y="0"/>
                </a:cxn>
                <a:cxn ang="0">
                  <a:pos x="174625" y="171450"/>
                </a:cxn>
              </a:cxnLst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1" name="Freeform 77"/>
            <p:cNvSpPr/>
            <p:nvPr>
              <p:custDataLst>
                <p:tags r:id="rId29"/>
              </p:custDataLst>
            </p:nvPr>
          </p:nvSpPr>
          <p:spPr>
            <a:xfrm>
              <a:off x="8096250" y="1814513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2" name="Freeform 78"/>
            <p:cNvSpPr/>
            <p:nvPr>
              <p:custDataLst>
                <p:tags r:id="rId30"/>
              </p:custDataLst>
            </p:nvPr>
          </p:nvSpPr>
          <p:spPr>
            <a:xfrm>
              <a:off x="8218488" y="1957388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3" name="Freeform 79"/>
            <p:cNvSpPr/>
            <p:nvPr>
              <p:custDataLst>
                <p:tags r:id="rId31"/>
              </p:custDataLst>
            </p:nvPr>
          </p:nvSpPr>
          <p:spPr>
            <a:xfrm>
              <a:off x="8220075" y="208597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4" name="Freeform 80"/>
            <p:cNvSpPr/>
            <p:nvPr>
              <p:custDataLst>
                <p:tags r:id="rId32"/>
              </p:custDataLst>
            </p:nvPr>
          </p:nvSpPr>
          <p:spPr>
            <a:xfrm>
              <a:off x="8221663" y="221456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5" name="Rectangle 81"/>
            <p:cNvSpPr/>
            <p:nvPr>
              <p:custDataLst>
                <p:tags r:id="rId33"/>
              </p:custDataLst>
            </p:nvPr>
          </p:nvSpPr>
          <p:spPr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56" name="Freeform 82"/>
            <p:cNvSpPr/>
            <p:nvPr>
              <p:custDataLst>
                <p:tags r:id="rId34"/>
              </p:custDataLst>
            </p:nvPr>
          </p:nvSpPr>
          <p:spPr>
            <a:xfrm>
              <a:off x="7902575" y="1495425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7" name="Freeform 83"/>
            <p:cNvSpPr/>
            <p:nvPr>
              <p:custDataLst>
                <p:tags r:id="rId35"/>
              </p:custDataLst>
            </p:nvPr>
          </p:nvSpPr>
          <p:spPr>
            <a:xfrm>
              <a:off x="7902575" y="1498600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8" name="Freeform 84"/>
            <p:cNvSpPr/>
            <p:nvPr>
              <p:custDataLst>
                <p:tags r:id="rId36"/>
              </p:custDataLst>
            </p:nvPr>
          </p:nvSpPr>
          <p:spPr>
            <a:xfrm>
              <a:off x="7902575" y="1670050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59" name="Freeform 85"/>
            <p:cNvSpPr/>
            <p:nvPr>
              <p:custDataLst>
                <p:tags r:id="rId37"/>
              </p:custDataLst>
            </p:nvPr>
          </p:nvSpPr>
          <p:spPr>
            <a:xfrm>
              <a:off x="8024813" y="1812925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0" name="Freeform 86"/>
            <p:cNvSpPr/>
            <p:nvPr>
              <p:custDataLst>
                <p:tags r:id="rId38"/>
              </p:custDataLst>
            </p:nvPr>
          </p:nvSpPr>
          <p:spPr>
            <a:xfrm>
              <a:off x="8026400" y="194151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1" name="Freeform 87"/>
            <p:cNvSpPr/>
            <p:nvPr>
              <p:custDataLst>
                <p:tags r:id="rId39"/>
              </p:custDataLst>
            </p:nvPr>
          </p:nvSpPr>
          <p:spPr>
            <a:xfrm>
              <a:off x="8027988" y="2070100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2" name="Rectangle 88"/>
            <p:cNvSpPr/>
            <p:nvPr>
              <p:custDataLst>
                <p:tags r:id="rId40"/>
              </p:custDataLst>
            </p:nvPr>
          </p:nvSpPr>
          <p:spPr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63" name="Freeform 89"/>
            <p:cNvSpPr/>
            <p:nvPr>
              <p:custDataLst>
                <p:tags r:id="rId41"/>
              </p:custDataLst>
            </p:nvPr>
          </p:nvSpPr>
          <p:spPr>
            <a:xfrm>
              <a:off x="7699375" y="1327150"/>
              <a:ext cx="608013" cy="828675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5"/>
                </a:cxn>
                <a:cxn ang="0">
                  <a:pos x="4762" y="828675"/>
                </a:cxn>
                <a:cxn ang="0">
                  <a:pos x="0" y="174625"/>
                </a:cxn>
                <a:cxn ang="0">
                  <a:pos x="171450" y="4762"/>
                </a:cxn>
              </a:cxnLst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4" name="Freeform 90"/>
            <p:cNvSpPr/>
            <p:nvPr>
              <p:custDataLst>
                <p:tags r:id="rId42"/>
              </p:custDataLst>
            </p:nvPr>
          </p:nvSpPr>
          <p:spPr>
            <a:xfrm>
              <a:off x="7699375" y="1330325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5" name="Freeform 91"/>
            <p:cNvSpPr/>
            <p:nvPr>
              <p:custDataLst>
                <p:tags r:id="rId43"/>
              </p:custDataLst>
            </p:nvPr>
          </p:nvSpPr>
          <p:spPr>
            <a:xfrm>
              <a:off x="7699375" y="1501775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6" name="Freeform 92"/>
            <p:cNvSpPr/>
            <p:nvPr>
              <p:custDataLst>
                <p:tags r:id="rId44"/>
              </p:custDataLst>
            </p:nvPr>
          </p:nvSpPr>
          <p:spPr>
            <a:xfrm>
              <a:off x="7821613" y="1646238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1587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7" name="Freeform 93"/>
            <p:cNvSpPr/>
            <p:nvPr>
              <p:custDataLst>
                <p:tags r:id="rId45"/>
              </p:custDataLst>
            </p:nvPr>
          </p:nvSpPr>
          <p:spPr>
            <a:xfrm>
              <a:off x="7823200" y="177482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8" name="Freeform 94"/>
            <p:cNvSpPr/>
            <p:nvPr>
              <p:custDataLst>
                <p:tags r:id="rId46"/>
              </p:custDataLst>
            </p:nvPr>
          </p:nvSpPr>
          <p:spPr>
            <a:xfrm>
              <a:off x="7824788" y="1901825"/>
              <a:ext cx="357188" cy="65087"/>
            </a:xfrm>
            <a:custGeom>
              <a:avLst/>
              <a:gdLst/>
              <a:ahLst/>
              <a:cxnLst>
                <a:cxn ang="0">
                  <a:pos x="357188" y="60324"/>
                </a:cxn>
                <a:cxn ang="0">
                  <a:pos x="0" y="65087"/>
                </a:cxn>
                <a:cxn ang="0">
                  <a:pos x="0" y="3174"/>
                </a:cxn>
                <a:cxn ang="0">
                  <a:pos x="357188" y="0"/>
                </a:cxn>
                <a:cxn ang="0">
                  <a:pos x="357188" y="60324"/>
                </a:cxn>
              </a:cxnLst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69" name="Freeform 95"/>
            <p:cNvSpPr/>
            <p:nvPr>
              <p:custDataLst>
                <p:tags r:id="rId47"/>
              </p:custDataLst>
            </p:nvPr>
          </p:nvSpPr>
          <p:spPr>
            <a:xfrm>
              <a:off x="7621588" y="3222625"/>
              <a:ext cx="1214438" cy="839787"/>
            </a:xfrm>
            <a:custGeom>
              <a:avLst/>
              <a:gdLst/>
              <a:ahLst/>
              <a:cxnLst>
                <a:cxn ang="0">
                  <a:pos x="1163637" y="839787"/>
                </a:cxn>
                <a:cxn ang="0">
                  <a:pos x="50800" y="839787"/>
                </a:cxn>
                <a:cxn ang="0">
                  <a:pos x="0" y="788987"/>
                </a:cxn>
                <a:cxn ang="0">
                  <a:pos x="0" y="49212"/>
                </a:cxn>
                <a:cxn ang="0">
                  <a:pos x="50800" y="0"/>
                </a:cxn>
                <a:cxn ang="0">
                  <a:pos x="1163637" y="0"/>
                </a:cxn>
                <a:cxn ang="0">
                  <a:pos x="1214438" y="49212"/>
                </a:cxn>
                <a:cxn ang="0">
                  <a:pos x="1214438" y="788987"/>
                </a:cxn>
                <a:cxn ang="0">
                  <a:pos x="1163637" y="839787"/>
                </a:cxn>
              </a:cxnLst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0" name="Rectangle 96"/>
            <p:cNvSpPr/>
            <p:nvPr>
              <p:custDataLst>
                <p:tags r:id="rId48"/>
              </p:custDataLst>
            </p:nvPr>
          </p:nvSpPr>
          <p:spPr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71" name="Rectangle 97"/>
            <p:cNvSpPr/>
            <p:nvPr>
              <p:custDataLst>
                <p:tags r:id="rId49"/>
              </p:custDataLst>
            </p:nvPr>
          </p:nvSpPr>
          <p:spPr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72" name="Freeform 98"/>
            <p:cNvSpPr/>
            <p:nvPr>
              <p:custDataLst>
                <p:tags r:id="rId50"/>
              </p:custDataLst>
            </p:nvPr>
          </p:nvSpPr>
          <p:spPr>
            <a:xfrm>
              <a:off x="7999413" y="3492500"/>
              <a:ext cx="458788" cy="296862"/>
            </a:xfrm>
            <a:custGeom>
              <a:avLst/>
              <a:gdLst/>
              <a:ahLst/>
              <a:cxnLst>
                <a:cxn ang="0">
                  <a:pos x="382587" y="296862"/>
                </a:cxn>
                <a:cxn ang="0">
                  <a:pos x="76200" y="296862"/>
                </a:cxn>
                <a:cxn ang="0">
                  <a:pos x="0" y="220662"/>
                </a:cxn>
                <a:cxn ang="0">
                  <a:pos x="0" y="76199"/>
                </a:cxn>
                <a:cxn ang="0">
                  <a:pos x="76200" y="0"/>
                </a:cxn>
                <a:cxn ang="0">
                  <a:pos x="382587" y="0"/>
                </a:cxn>
                <a:cxn ang="0">
                  <a:pos x="458788" y="76199"/>
                </a:cxn>
                <a:cxn ang="0">
                  <a:pos x="458788" y="220662"/>
                </a:cxn>
                <a:cxn ang="0">
                  <a:pos x="382587" y="296862"/>
                </a:cxn>
              </a:cxnLst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3" name="Freeform 99"/>
            <p:cNvSpPr/>
            <p:nvPr>
              <p:custDataLst>
                <p:tags r:id="rId51"/>
              </p:custDataLst>
            </p:nvPr>
          </p:nvSpPr>
          <p:spPr>
            <a:xfrm>
              <a:off x="8153400" y="3563938"/>
              <a:ext cx="150813" cy="15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3987"/>
                </a:cxn>
                <a:cxn ang="0">
                  <a:pos x="150813" y="76199"/>
                </a:cxn>
                <a:cxn ang="0">
                  <a:pos x="0" y="0"/>
                </a:cxn>
              </a:cxnLst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4" name="Freeform 100"/>
            <p:cNvSpPr/>
            <p:nvPr>
              <p:custDataLst>
                <p:tags r:id="rId52"/>
              </p:custDataLst>
            </p:nvPr>
          </p:nvSpPr>
          <p:spPr>
            <a:xfrm>
              <a:off x="7804150" y="3903663"/>
              <a:ext cx="882650" cy="38100"/>
            </a:xfrm>
            <a:custGeom>
              <a:avLst/>
              <a:gdLst/>
              <a:ahLst/>
              <a:cxnLst>
                <a:cxn ang="0">
                  <a:pos x="865187" y="38100"/>
                </a:cxn>
                <a:cxn ang="0">
                  <a:pos x="17462" y="38100"/>
                </a:cxn>
                <a:cxn ang="0">
                  <a:pos x="0" y="20637"/>
                </a:cxn>
                <a:cxn ang="0">
                  <a:pos x="0" y="17462"/>
                </a:cxn>
                <a:cxn ang="0">
                  <a:pos x="17462" y="0"/>
                </a:cxn>
                <a:cxn ang="0">
                  <a:pos x="865187" y="0"/>
                </a:cxn>
                <a:cxn ang="0">
                  <a:pos x="882650" y="17462"/>
                </a:cxn>
                <a:cxn ang="0">
                  <a:pos x="882650" y="20637"/>
                </a:cxn>
                <a:cxn ang="0">
                  <a:pos x="865187" y="38100"/>
                </a:cxn>
              </a:cxnLst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5" name="Oval 101"/>
            <p:cNvSpPr/>
            <p:nvPr>
              <p:custDataLst>
                <p:tags r:id="rId53"/>
              </p:custDataLst>
            </p:nvPr>
          </p:nvSpPr>
          <p:spPr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76" name="Oval 102"/>
            <p:cNvSpPr/>
            <p:nvPr>
              <p:custDataLst>
                <p:tags r:id="rId54"/>
              </p:custDataLst>
            </p:nvPr>
          </p:nvSpPr>
          <p:spPr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77" name="Freeform 103"/>
            <p:cNvSpPr/>
            <p:nvPr>
              <p:custDataLst>
                <p:tags r:id="rId55"/>
              </p:custDataLst>
            </p:nvPr>
          </p:nvSpPr>
          <p:spPr>
            <a:xfrm>
              <a:off x="8534400" y="2755900"/>
              <a:ext cx="944563" cy="695325"/>
            </a:xfrm>
            <a:custGeom>
              <a:avLst/>
              <a:gdLst/>
              <a:ahLst/>
              <a:cxnLst>
                <a:cxn ang="0">
                  <a:pos x="895350" y="695325"/>
                </a:cxn>
                <a:cxn ang="0">
                  <a:pos x="50800" y="695325"/>
                </a:cxn>
                <a:cxn ang="0">
                  <a:pos x="0" y="644525"/>
                </a:cxn>
                <a:cxn ang="0">
                  <a:pos x="0" y="50800"/>
                </a:cxn>
                <a:cxn ang="0">
                  <a:pos x="50800" y="0"/>
                </a:cxn>
                <a:cxn ang="0">
                  <a:pos x="895350" y="0"/>
                </a:cxn>
                <a:cxn ang="0">
                  <a:pos x="944563" y="50800"/>
                </a:cxn>
                <a:cxn ang="0">
                  <a:pos x="944563" y="644525"/>
                </a:cxn>
                <a:cxn ang="0">
                  <a:pos x="895350" y="695325"/>
                </a:cxn>
              </a:cxnLst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78" name="Rectangle 104"/>
            <p:cNvSpPr/>
            <p:nvPr>
              <p:custDataLst>
                <p:tags r:id="rId56"/>
              </p:custDataLst>
            </p:nvPr>
          </p:nvSpPr>
          <p:spPr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79" name="Rectangle 105"/>
            <p:cNvSpPr/>
            <p:nvPr>
              <p:custDataLst>
                <p:tags r:id="rId57"/>
              </p:custDataLst>
            </p:nvPr>
          </p:nvSpPr>
          <p:spPr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80" name="Rectangle 106"/>
            <p:cNvSpPr/>
            <p:nvPr>
              <p:custDataLst>
                <p:tags r:id="rId58"/>
              </p:custDataLst>
            </p:nvPr>
          </p:nvSpPr>
          <p:spPr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81" name="Rectangle 107"/>
            <p:cNvSpPr/>
            <p:nvPr>
              <p:custDataLst>
                <p:tags r:id="rId59"/>
              </p:custDataLst>
            </p:nvPr>
          </p:nvSpPr>
          <p:spPr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82" name="Rectangle 108"/>
            <p:cNvSpPr/>
            <p:nvPr>
              <p:custDataLst>
                <p:tags r:id="rId60"/>
              </p:custDataLst>
            </p:nvPr>
          </p:nvSpPr>
          <p:spPr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83" name="Rectangle 109"/>
            <p:cNvSpPr/>
            <p:nvPr>
              <p:custDataLst>
                <p:tags r:id="rId61"/>
              </p:custDataLst>
            </p:nvPr>
          </p:nvSpPr>
          <p:spPr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84" name="Rectangle 110"/>
            <p:cNvSpPr/>
            <p:nvPr>
              <p:custDataLst>
                <p:tags r:id="rId62"/>
              </p:custDataLst>
            </p:nvPr>
          </p:nvSpPr>
          <p:spPr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85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86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87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>
            <a:xfrm>
              <a:off x="6834188" y="3846513"/>
              <a:ext cx="528638" cy="528637"/>
            </a:xfrm>
            <a:custGeom>
              <a:avLst/>
              <a:gdLst/>
              <a:ahLst/>
              <a:cxnLst>
                <a:cxn ang="0">
                  <a:pos x="434975" y="93662"/>
                </a:cxn>
                <a:cxn ang="0">
                  <a:pos x="93662" y="93662"/>
                </a:cxn>
                <a:cxn ang="0">
                  <a:pos x="93662" y="433387"/>
                </a:cxn>
                <a:cxn ang="0">
                  <a:pos x="434975" y="433387"/>
                </a:cxn>
                <a:cxn ang="0">
                  <a:pos x="434975" y="93662"/>
                </a:cxn>
                <a:cxn ang="0">
                  <a:pos x="434975" y="93662"/>
                </a:cxn>
                <a:cxn ang="0">
                  <a:pos x="434975" y="93662"/>
                </a:cxn>
              </a:cxnLst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88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>
            <a:xfrm>
              <a:off x="6851650" y="3863975"/>
              <a:ext cx="434975" cy="434975"/>
            </a:xfrm>
            <a:custGeom>
              <a:avLst/>
              <a:gdLst/>
              <a:ahLst/>
              <a:cxnLst>
                <a:cxn ang="0">
                  <a:pos x="136525" y="136525"/>
                </a:cxn>
                <a:cxn ang="0">
                  <a:pos x="434975" y="114300"/>
                </a:cxn>
                <a:cxn ang="0">
                  <a:pos x="412750" y="88900"/>
                </a:cxn>
                <a:cxn ang="0">
                  <a:pos x="88900" y="88900"/>
                </a:cxn>
                <a:cxn ang="0">
                  <a:pos x="88900" y="412750"/>
                </a:cxn>
                <a:cxn ang="0">
                  <a:pos x="114300" y="434975"/>
                </a:cxn>
                <a:cxn ang="0">
                  <a:pos x="136525" y="136525"/>
                </a:cxn>
                <a:cxn ang="0">
                  <a:pos x="136525" y="136525"/>
                </a:cxn>
                <a:cxn ang="0">
                  <a:pos x="136525" y="136525"/>
                </a:cxn>
              </a:cxnLst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89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>
            <a:xfrm>
              <a:off x="7100888" y="4111625"/>
              <a:ext cx="204788" cy="206375"/>
            </a:xfrm>
            <a:custGeom>
              <a:avLst/>
              <a:gdLst/>
              <a:ahLst/>
              <a:cxnLst>
                <a:cxn ang="0">
                  <a:pos x="180975" y="23812"/>
                </a:cxn>
                <a:cxn ang="0">
                  <a:pos x="60325" y="61912"/>
                </a:cxn>
                <a:cxn ang="0">
                  <a:pos x="22225" y="182562"/>
                </a:cxn>
                <a:cxn ang="0">
                  <a:pos x="142875" y="144462"/>
                </a:cxn>
                <a:cxn ang="0">
                  <a:pos x="180975" y="23812"/>
                </a:cxn>
                <a:cxn ang="0">
                  <a:pos x="180975" y="23812"/>
                </a:cxn>
                <a:cxn ang="0">
                  <a:pos x="180975" y="23812"/>
                </a:cxn>
              </a:cxnLst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0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>
            <a:xfrm>
              <a:off x="6351588" y="4056063"/>
              <a:ext cx="379413" cy="107950"/>
            </a:xfrm>
            <a:custGeom>
              <a:avLst/>
              <a:gdLst/>
              <a:ahLst/>
              <a:cxnLst>
                <a:cxn ang="0">
                  <a:pos x="136525" y="107950"/>
                </a:cxn>
                <a:cxn ang="0">
                  <a:pos x="0" y="53975"/>
                </a:cxn>
                <a:cxn ang="0">
                  <a:pos x="136525" y="0"/>
                </a:cxn>
                <a:cxn ang="0">
                  <a:pos x="379413" y="53975"/>
                </a:cxn>
                <a:cxn ang="0">
                  <a:pos x="136525" y="107950"/>
                </a:cxn>
                <a:cxn ang="0">
                  <a:pos x="136525" y="107950"/>
                </a:cxn>
                <a:cxn ang="0">
                  <a:pos x="136525" y="107950"/>
                </a:cxn>
              </a:cxnLst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1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>
            <a:xfrm>
              <a:off x="6761163" y="3773488"/>
              <a:ext cx="674688" cy="674687"/>
            </a:xfrm>
            <a:custGeom>
              <a:avLst/>
              <a:gdLst/>
              <a:ahLst/>
              <a:cxnLst>
                <a:cxn ang="0">
                  <a:pos x="674688" y="336549"/>
                </a:cxn>
                <a:cxn ang="0">
                  <a:pos x="336550" y="0"/>
                </a:cxn>
                <a:cxn ang="0">
                  <a:pos x="0" y="336549"/>
                </a:cxn>
                <a:cxn ang="0">
                  <a:pos x="336550" y="674687"/>
                </a:cxn>
                <a:cxn ang="0">
                  <a:pos x="674688" y="336549"/>
                </a:cxn>
                <a:cxn ang="0">
                  <a:pos x="77787" y="336549"/>
                </a:cxn>
                <a:cxn ang="0">
                  <a:pos x="336550" y="77787"/>
                </a:cxn>
                <a:cxn ang="0">
                  <a:pos x="596900" y="336549"/>
                </a:cxn>
                <a:cxn ang="0">
                  <a:pos x="336550" y="596899"/>
                </a:cxn>
                <a:cxn ang="0">
                  <a:pos x="77787" y="336549"/>
                </a:cxn>
                <a:cxn ang="0">
                  <a:pos x="77787" y="336549"/>
                </a:cxn>
                <a:cxn ang="0">
                  <a:pos x="77787" y="336549"/>
                </a:cxn>
              </a:cxnLst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2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>
            <a:xfrm>
              <a:off x="6769100" y="3781425"/>
              <a:ext cx="612775" cy="612775"/>
            </a:xfrm>
            <a:custGeom>
              <a:avLst/>
              <a:gdLst/>
              <a:ahLst/>
              <a:cxnLst>
                <a:cxn ang="0">
                  <a:pos x="354012" y="612775"/>
                </a:cxn>
                <a:cxn ang="0">
                  <a:pos x="612775" y="354012"/>
                </a:cxn>
                <a:cxn ang="0">
                  <a:pos x="528637" y="161925"/>
                </a:cxn>
                <a:cxn ang="0">
                  <a:pos x="596900" y="336550"/>
                </a:cxn>
                <a:cxn ang="0">
                  <a:pos x="338137" y="596900"/>
                </a:cxn>
                <a:cxn ang="0">
                  <a:pos x="161925" y="528637"/>
                </a:cxn>
                <a:cxn ang="0">
                  <a:pos x="354012" y="612775"/>
                </a:cxn>
                <a:cxn ang="0">
                  <a:pos x="15875" y="354012"/>
                </a:cxn>
                <a:cxn ang="0">
                  <a:pos x="354012" y="15875"/>
                </a:cxn>
                <a:cxn ang="0">
                  <a:pos x="584200" y="106362"/>
                </a:cxn>
                <a:cxn ang="0">
                  <a:pos x="338137" y="0"/>
                </a:cxn>
                <a:cxn ang="0">
                  <a:pos x="0" y="336550"/>
                </a:cxn>
                <a:cxn ang="0">
                  <a:pos x="107950" y="584200"/>
                </a:cxn>
                <a:cxn ang="0">
                  <a:pos x="15875" y="354012"/>
                </a:cxn>
                <a:cxn ang="0">
                  <a:pos x="15875" y="354012"/>
                </a:cxn>
                <a:cxn ang="0">
                  <a:pos x="15875" y="354012"/>
                </a:cxn>
              </a:cxnLst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3" name="Freeform 119"/>
            <p:cNvSpPr/>
            <p:nvPr>
              <p:custDataLst>
                <p:tags r:id="rId71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282575" y="53975"/>
                </a:cxn>
                <a:cxn ang="0">
                  <a:pos x="246062" y="17462"/>
                </a:cxn>
                <a:cxn ang="0">
                  <a:pos x="20637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598488" y="127000"/>
                </a:cxn>
                <a:cxn ang="0">
                  <a:pos x="542925" y="71437"/>
                </a:cxn>
                <a:cxn ang="0">
                  <a:pos x="322262" y="71437"/>
                </a:cxn>
                <a:cxn ang="0">
                  <a:pos x="282575" y="53975"/>
                </a:cxn>
              </a:cxnLst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4" name="Line 120"/>
            <p:cNvSpPr/>
            <p:nvPr>
              <p:custDataLst>
                <p:tags r:id="rId72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95" name="Line 121"/>
            <p:cNvSpPr/>
            <p:nvPr>
              <p:custDataLst>
                <p:tags r:id="rId73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96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6032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66675"/>
                </a:cxn>
                <a:cxn ang="0">
                  <a:pos x="60325" y="0"/>
                </a:cxn>
                <a:cxn ang="0">
                  <a:pos x="598488" y="127000"/>
                </a:cxn>
                <a:cxn ang="0">
                  <a:pos x="550862" y="71437"/>
                </a:cxn>
                <a:cxn ang="0">
                  <a:pos x="598488" y="180975"/>
                </a:cxn>
                <a:cxn ang="0">
                  <a:pos x="598488" y="127000"/>
                </a:cxn>
                <a:cxn ang="0">
                  <a:pos x="598488" y="465137"/>
                </a:cxn>
                <a:cxn ang="0">
                  <a:pos x="598488" y="330200"/>
                </a:cxn>
                <a:cxn ang="0">
                  <a:pos x="476250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0" y="446087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71437" y="520700"/>
                </a:cxn>
                <a:cxn ang="0">
                  <a:pos x="0" y="446087"/>
                </a:cxn>
                <a:cxn ang="0">
                  <a:pos x="0" y="446087"/>
                </a:cxn>
                <a:cxn ang="0">
                  <a:pos x="0" y="446087"/>
                </a:cxn>
              </a:cxnLst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7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101600" y="0"/>
                </a:cxn>
                <a:cxn ang="0">
                  <a:pos x="60325" y="0"/>
                </a:cxn>
                <a:cxn ang="0">
                  <a:pos x="0" y="66675"/>
                </a:cxn>
                <a:cxn ang="0">
                  <a:pos x="0" y="115887"/>
                </a:cxn>
                <a:cxn ang="0">
                  <a:pos x="101600" y="0"/>
                </a:cxn>
                <a:cxn ang="0">
                  <a:pos x="0" y="363537"/>
                </a:cxn>
                <a:cxn ang="0">
                  <a:pos x="0" y="446087"/>
                </a:cxn>
                <a:cxn ang="0">
                  <a:pos x="71437" y="520700"/>
                </a:cxn>
                <a:cxn ang="0">
                  <a:pos x="195262" y="520700"/>
                </a:cxn>
                <a:cxn ang="0">
                  <a:pos x="0" y="363537"/>
                </a:cxn>
                <a:cxn ang="0">
                  <a:pos x="598488" y="330200"/>
                </a:cxn>
                <a:cxn ang="0">
                  <a:pos x="598488" y="180975"/>
                </a:cxn>
                <a:cxn ang="0">
                  <a:pos x="550862" y="71437"/>
                </a:cxn>
                <a:cxn ang="0">
                  <a:pos x="542925" y="71437"/>
                </a:cxn>
                <a:cxn ang="0">
                  <a:pos x="492125" y="71437"/>
                </a:cxn>
                <a:cxn ang="0">
                  <a:pos x="547687" y="239712"/>
                </a:cxn>
                <a:cxn ang="0">
                  <a:pos x="323850" y="520700"/>
                </a:cxn>
                <a:cxn ang="0">
                  <a:pos x="476250" y="520700"/>
                </a:cxn>
                <a:cxn ang="0">
                  <a:pos x="598488" y="330200"/>
                </a:cxn>
                <a:cxn ang="0">
                  <a:pos x="598488" y="330200"/>
                </a:cxn>
                <a:cxn ang="0">
                  <a:pos x="598488" y="330200"/>
                </a:cxn>
              </a:cxnLst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8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>
            <a:xfrm>
              <a:off x="6119813" y="1795463"/>
              <a:ext cx="547688" cy="520700"/>
            </a:xfrm>
            <a:custGeom>
              <a:avLst/>
              <a:gdLst/>
              <a:ahLst/>
              <a:cxnLst>
                <a:cxn ang="0">
                  <a:pos x="547688" y="239712"/>
                </a:cxn>
                <a:cxn ang="0">
                  <a:pos x="492125" y="71437"/>
                </a:cxn>
                <a:cxn ang="0">
                  <a:pos x="431800" y="71437"/>
                </a:cxn>
                <a:cxn ang="0">
                  <a:pos x="487362" y="223837"/>
                </a:cxn>
                <a:cxn ang="0">
                  <a:pos x="244475" y="466725"/>
                </a:cxn>
                <a:cxn ang="0">
                  <a:pos x="3175" y="223837"/>
                </a:cxn>
                <a:cxn ang="0">
                  <a:pos x="155575" y="0"/>
                </a:cxn>
                <a:cxn ang="0">
                  <a:pos x="101600" y="0"/>
                </a:cxn>
                <a:cxn ang="0">
                  <a:pos x="0" y="115887"/>
                </a:cxn>
                <a:cxn ang="0">
                  <a:pos x="0" y="363537"/>
                </a:cxn>
                <a:cxn ang="0">
                  <a:pos x="195262" y="520700"/>
                </a:cxn>
                <a:cxn ang="0">
                  <a:pos x="323850" y="520700"/>
                </a:cxn>
                <a:cxn ang="0">
                  <a:pos x="547688" y="239712"/>
                </a:cxn>
                <a:cxn ang="0">
                  <a:pos x="547688" y="239712"/>
                </a:cxn>
                <a:cxn ang="0">
                  <a:pos x="547688" y="239712"/>
                </a:cxn>
              </a:cxnLst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99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>
            <a:xfrm>
              <a:off x="6122988" y="1795463"/>
              <a:ext cx="484188" cy="466725"/>
            </a:xfrm>
            <a:custGeom>
              <a:avLst/>
              <a:gdLst/>
              <a:ahLst/>
              <a:cxnLst>
                <a:cxn ang="0">
                  <a:pos x="0" y="223837"/>
                </a:cxn>
                <a:cxn ang="0">
                  <a:pos x="241300" y="466725"/>
                </a:cxn>
                <a:cxn ang="0">
                  <a:pos x="484188" y="223837"/>
                </a:cxn>
                <a:cxn ang="0">
                  <a:pos x="428625" y="71437"/>
                </a:cxn>
                <a:cxn ang="0">
                  <a:pos x="368300" y="71437"/>
                </a:cxn>
                <a:cxn ang="0">
                  <a:pos x="423862" y="209550"/>
                </a:cxn>
                <a:cxn ang="0">
                  <a:pos x="228600" y="404812"/>
                </a:cxn>
                <a:cxn ang="0">
                  <a:pos x="31750" y="209550"/>
                </a:cxn>
                <a:cxn ang="0">
                  <a:pos x="228600" y="12700"/>
                </a:cxn>
                <a:cxn ang="0">
                  <a:pos x="239712" y="12700"/>
                </a:cxn>
                <a:cxn ang="0">
                  <a:pos x="203200" y="0"/>
                </a:cxn>
                <a:cxn ang="0">
                  <a:pos x="152400" y="0"/>
                </a:cxn>
                <a:cxn ang="0">
                  <a:pos x="0" y="223837"/>
                </a:cxn>
                <a:cxn ang="0">
                  <a:pos x="0" y="223837"/>
                </a:cxn>
                <a:cxn ang="0">
                  <a:pos x="0" y="223837"/>
                </a:cxn>
              </a:cxnLst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0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>
            <a:xfrm>
              <a:off x="6154738" y="1808163"/>
              <a:ext cx="392113" cy="392112"/>
            </a:xfrm>
            <a:custGeom>
              <a:avLst/>
              <a:gdLst/>
              <a:ahLst/>
              <a:cxnLst>
                <a:cxn ang="0">
                  <a:pos x="0" y="196849"/>
                </a:cxn>
                <a:cxn ang="0">
                  <a:pos x="196850" y="392112"/>
                </a:cxn>
                <a:cxn ang="0">
                  <a:pos x="392113" y="196849"/>
                </a:cxn>
                <a:cxn ang="0">
                  <a:pos x="336550" y="58737"/>
                </a:cxn>
                <a:cxn ang="0">
                  <a:pos x="287337" y="58737"/>
                </a:cxn>
                <a:cxn ang="0">
                  <a:pos x="247650" y="41274"/>
                </a:cxn>
                <a:cxn ang="0">
                  <a:pos x="211137" y="4762"/>
                </a:cxn>
                <a:cxn ang="0">
                  <a:pos x="207962" y="0"/>
                </a:cxn>
                <a:cxn ang="0">
                  <a:pos x="196850" y="0"/>
                </a:cxn>
                <a:cxn ang="0">
                  <a:pos x="0" y="196849"/>
                </a:cxn>
                <a:cxn ang="0">
                  <a:pos x="331787" y="180974"/>
                </a:cxn>
                <a:cxn ang="0">
                  <a:pos x="182562" y="331787"/>
                </a:cxn>
                <a:cxn ang="0">
                  <a:pos x="31750" y="180974"/>
                </a:cxn>
                <a:cxn ang="0">
                  <a:pos x="182562" y="30162"/>
                </a:cxn>
                <a:cxn ang="0">
                  <a:pos x="331787" y="180974"/>
                </a:cxn>
                <a:cxn ang="0">
                  <a:pos x="331787" y="180974"/>
                </a:cxn>
                <a:cxn ang="0">
                  <a:pos x="331787" y="180974"/>
                </a:cxn>
              </a:cxnLst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1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>
            <a:xfrm>
              <a:off x="6186488" y="1838325"/>
              <a:ext cx="300038" cy="301625"/>
            </a:xfrm>
            <a:custGeom>
              <a:avLst/>
              <a:gdLst/>
              <a:ahLst/>
              <a:cxnLst>
                <a:cxn ang="0">
                  <a:pos x="0" y="150812"/>
                </a:cxn>
                <a:cxn ang="0">
                  <a:pos x="150812" y="301625"/>
                </a:cxn>
                <a:cxn ang="0">
                  <a:pos x="300038" y="150812"/>
                </a:cxn>
                <a:cxn ang="0">
                  <a:pos x="150812" y="0"/>
                </a:cxn>
                <a:cxn ang="0">
                  <a:pos x="0" y="150812"/>
                </a:cxn>
                <a:cxn ang="0">
                  <a:pos x="241300" y="134937"/>
                </a:cxn>
                <a:cxn ang="0">
                  <a:pos x="136525" y="239712"/>
                </a:cxn>
                <a:cxn ang="0">
                  <a:pos x="31750" y="134937"/>
                </a:cxn>
                <a:cxn ang="0">
                  <a:pos x="136525" y="30162"/>
                </a:cxn>
                <a:cxn ang="0">
                  <a:pos x="241300" y="134937"/>
                </a:cxn>
                <a:cxn ang="0">
                  <a:pos x="241300" y="134937"/>
                </a:cxn>
                <a:cxn ang="0">
                  <a:pos x="241300" y="134937"/>
                </a:cxn>
              </a:cxnLst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2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>
            <a:xfrm>
              <a:off x="6211888" y="1825625"/>
              <a:ext cx="120650" cy="26987"/>
            </a:xfrm>
            <a:custGeom>
              <a:avLst/>
              <a:gdLst/>
              <a:ahLst/>
              <a:cxnLst>
                <a:cxn ang="0">
                  <a:pos x="106362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106362" y="0"/>
                </a:cxn>
                <a:cxn ang="0">
                  <a:pos x="120650" y="14287"/>
                </a:cxn>
                <a:cxn ang="0">
                  <a:pos x="106362" y="26987"/>
                </a:cxn>
                <a:cxn ang="0">
                  <a:pos x="106362" y="26987"/>
                </a:cxn>
                <a:cxn ang="0">
                  <a:pos x="106362" y="26987"/>
                </a:cxn>
              </a:cxnLst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3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>
            <a:xfrm>
              <a:off x="6159500" y="1825625"/>
              <a:ext cx="34925" cy="26987"/>
            </a:xfrm>
            <a:custGeom>
              <a:avLst/>
              <a:gdLst/>
              <a:ahLst/>
              <a:cxnLst>
                <a:cxn ang="0">
                  <a:pos x="22225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22225" y="0"/>
                </a:cxn>
                <a:cxn ang="0">
                  <a:pos x="34925" y="14287"/>
                </a:cxn>
                <a:cxn ang="0">
                  <a:pos x="22225" y="26987"/>
                </a:cxn>
                <a:cxn ang="0">
                  <a:pos x="22225" y="26987"/>
                </a:cxn>
                <a:cxn ang="0">
                  <a:pos x="22225" y="26987"/>
                </a:cxn>
              </a:cxnLst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4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>
            <a:xfrm>
              <a:off x="9105900" y="1592263"/>
              <a:ext cx="666750" cy="666750"/>
            </a:xfrm>
            <a:custGeom>
              <a:avLst/>
              <a:gdLst/>
              <a:ahLst/>
              <a:cxnLst>
                <a:cxn ang="0">
                  <a:pos x="195262" y="0"/>
                </a:cxn>
                <a:cxn ang="0">
                  <a:pos x="1587" y="193675"/>
                </a:cxn>
                <a:cxn ang="0">
                  <a:pos x="0" y="196850"/>
                </a:cxn>
                <a:cxn ang="0">
                  <a:pos x="469900" y="666750"/>
                </a:cxn>
                <a:cxn ang="0">
                  <a:pos x="473075" y="665162"/>
                </a:cxn>
                <a:cxn ang="0">
                  <a:pos x="666750" y="471487"/>
                </a:cxn>
                <a:cxn ang="0">
                  <a:pos x="195262" y="0"/>
                </a:cxn>
                <a:cxn ang="0">
                  <a:pos x="195262" y="0"/>
                </a:cxn>
                <a:cxn ang="0">
                  <a:pos x="195262" y="0"/>
                </a:cxn>
              </a:cxnLst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5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>
            <a:xfrm>
              <a:off x="9075738" y="1498600"/>
              <a:ext cx="785813" cy="790575"/>
            </a:xfrm>
            <a:custGeom>
              <a:avLst/>
              <a:gdLst/>
              <a:ahLst/>
              <a:cxnLst>
                <a:cxn ang="0">
                  <a:pos x="746125" y="552450"/>
                </a:cxn>
                <a:cxn ang="0">
                  <a:pos x="757237" y="541337"/>
                </a:cxn>
                <a:cxn ang="0">
                  <a:pos x="774700" y="503237"/>
                </a:cxn>
                <a:cxn ang="0">
                  <a:pos x="774700" y="503237"/>
                </a:cxn>
                <a:cxn ang="0">
                  <a:pos x="762000" y="446087"/>
                </a:cxn>
                <a:cxn ang="0">
                  <a:pos x="769937" y="439737"/>
                </a:cxn>
                <a:cxn ang="0">
                  <a:pos x="769937" y="382587"/>
                </a:cxn>
                <a:cxn ang="0">
                  <a:pos x="744537" y="357187"/>
                </a:cxn>
                <a:cxn ang="0">
                  <a:pos x="690562" y="109537"/>
                </a:cxn>
                <a:cxn ang="0">
                  <a:pos x="688975" y="101600"/>
                </a:cxn>
                <a:cxn ang="0">
                  <a:pos x="681037" y="100012"/>
                </a:cxn>
                <a:cxn ang="0">
                  <a:pos x="498475" y="58737"/>
                </a:cxn>
                <a:cxn ang="0">
                  <a:pos x="430212" y="44450"/>
                </a:cxn>
                <a:cxn ang="0">
                  <a:pos x="401637" y="14287"/>
                </a:cxn>
                <a:cxn ang="0">
                  <a:pos x="346075" y="14287"/>
                </a:cxn>
                <a:cxn ang="0">
                  <a:pos x="336550" y="25400"/>
                </a:cxn>
                <a:cxn ang="0">
                  <a:pos x="293687" y="17462"/>
                </a:cxn>
                <a:cxn ang="0">
                  <a:pos x="234950" y="47625"/>
                </a:cxn>
                <a:cxn ang="0">
                  <a:pos x="12700" y="269875"/>
                </a:cxn>
                <a:cxn ang="0">
                  <a:pos x="9525" y="307975"/>
                </a:cxn>
                <a:cxn ang="0">
                  <a:pos x="482600" y="781050"/>
                </a:cxn>
                <a:cxn ang="0">
                  <a:pos x="520700" y="777875"/>
                </a:cxn>
                <a:cxn ang="0">
                  <a:pos x="746125" y="552450"/>
                </a:cxn>
                <a:cxn ang="0">
                  <a:pos x="500062" y="760412"/>
                </a:cxn>
                <a:cxn ang="0">
                  <a:pos x="30162" y="290512"/>
                </a:cxn>
                <a:cxn ang="0">
                  <a:pos x="31750" y="287337"/>
                </a:cxn>
                <a:cxn ang="0">
                  <a:pos x="225425" y="93662"/>
                </a:cxn>
                <a:cxn ang="0">
                  <a:pos x="696912" y="565150"/>
                </a:cxn>
                <a:cxn ang="0">
                  <a:pos x="503237" y="758825"/>
                </a:cxn>
                <a:cxn ang="0">
                  <a:pos x="500062" y="760412"/>
                </a:cxn>
                <a:cxn ang="0">
                  <a:pos x="312737" y="47625"/>
                </a:cxn>
                <a:cxn ang="0">
                  <a:pos x="265112" y="96837"/>
                </a:cxn>
                <a:cxn ang="0">
                  <a:pos x="244475" y="76200"/>
                </a:cxn>
                <a:cxn ang="0">
                  <a:pos x="252412" y="66675"/>
                </a:cxn>
                <a:cxn ang="0">
                  <a:pos x="254000" y="66675"/>
                </a:cxn>
                <a:cxn ang="0">
                  <a:pos x="293687" y="44450"/>
                </a:cxn>
                <a:cxn ang="0">
                  <a:pos x="312737" y="47625"/>
                </a:cxn>
                <a:cxn ang="0">
                  <a:pos x="382587" y="33337"/>
                </a:cxn>
                <a:cxn ang="0">
                  <a:pos x="750887" y="401637"/>
                </a:cxn>
                <a:cxn ang="0">
                  <a:pos x="750887" y="419100"/>
                </a:cxn>
                <a:cxn ang="0">
                  <a:pos x="665162" y="504825"/>
                </a:cxn>
                <a:cxn ang="0">
                  <a:pos x="633412" y="473075"/>
                </a:cxn>
                <a:cxn ang="0">
                  <a:pos x="633412" y="446087"/>
                </a:cxn>
                <a:cxn ang="0">
                  <a:pos x="350837" y="165100"/>
                </a:cxn>
                <a:cxn ang="0">
                  <a:pos x="325437" y="163512"/>
                </a:cxn>
                <a:cxn ang="0">
                  <a:pos x="279400" y="119062"/>
                </a:cxn>
                <a:cxn ang="0">
                  <a:pos x="365125" y="33337"/>
                </a:cxn>
                <a:cxn ang="0">
                  <a:pos x="382587" y="33337"/>
                </a:cxn>
                <a:cxn ang="0">
                  <a:pos x="666750" y="123825"/>
                </a:cxn>
                <a:cxn ang="0">
                  <a:pos x="709612" y="322262"/>
                </a:cxn>
                <a:cxn ang="0">
                  <a:pos x="465137" y="79375"/>
                </a:cxn>
                <a:cxn ang="0">
                  <a:pos x="493712" y="85725"/>
                </a:cxn>
                <a:cxn ang="0">
                  <a:pos x="666750" y="123825"/>
                </a:cxn>
                <a:cxn ang="0">
                  <a:pos x="739775" y="520700"/>
                </a:cxn>
                <a:cxn ang="0">
                  <a:pos x="738187" y="520700"/>
                </a:cxn>
                <a:cxn ang="0">
                  <a:pos x="714375" y="546100"/>
                </a:cxn>
                <a:cxn ang="0">
                  <a:pos x="688975" y="520700"/>
                </a:cxn>
                <a:cxn ang="0">
                  <a:pos x="739775" y="468312"/>
                </a:cxn>
                <a:cxn ang="0">
                  <a:pos x="747712" y="506412"/>
                </a:cxn>
                <a:cxn ang="0">
                  <a:pos x="739775" y="520700"/>
                </a:cxn>
                <a:cxn ang="0">
                  <a:pos x="739775" y="520700"/>
                </a:cxn>
                <a:cxn ang="0">
                  <a:pos x="739775" y="520700"/>
                </a:cxn>
              </a:cxnLst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6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>
            <a:xfrm>
              <a:off x="9320213" y="1543050"/>
              <a:ext cx="503238" cy="501650"/>
            </a:xfrm>
            <a:custGeom>
              <a:avLst/>
              <a:gdLst/>
              <a:ahLst/>
              <a:cxnLst>
                <a:cxn ang="0">
                  <a:pos x="465137" y="277812"/>
                </a:cxn>
                <a:cxn ang="0">
                  <a:pos x="422275" y="79375"/>
                </a:cxn>
                <a:cxn ang="0">
                  <a:pos x="249237" y="41275"/>
                </a:cxn>
                <a:cxn ang="0">
                  <a:pos x="220662" y="34925"/>
                </a:cxn>
                <a:cxn ang="0">
                  <a:pos x="465137" y="277812"/>
                </a:cxn>
                <a:cxn ang="0">
                  <a:pos x="444500" y="476250"/>
                </a:cxn>
                <a:cxn ang="0">
                  <a:pos x="469900" y="501650"/>
                </a:cxn>
                <a:cxn ang="0">
                  <a:pos x="493712" y="476250"/>
                </a:cxn>
                <a:cxn ang="0">
                  <a:pos x="495300" y="476250"/>
                </a:cxn>
                <a:cxn ang="0">
                  <a:pos x="503238" y="461962"/>
                </a:cxn>
                <a:cxn ang="0">
                  <a:pos x="495300" y="423862"/>
                </a:cxn>
                <a:cxn ang="0">
                  <a:pos x="444500" y="476250"/>
                </a:cxn>
                <a:cxn ang="0">
                  <a:pos x="9525" y="22225"/>
                </a:cxn>
                <a:cxn ang="0">
                  <a:pos x="7937" y="22225"/>
                </a:cxn>
                <a:cxn ang="0">
                  <a:pos x="0" y="31750"/>
                </a:cxn>
                <a:cxn ang="0">
                  <a:pos x="20637" y="52387"/>
                </a:cxn>
                <a:cxn ang="0">
                  <a:pos x="68262" y="3175"/>
                </a:cxn>
                <a:cxn ang="0">
                  <a:pos x="49212" y="0"/>
                </a:cxn>
                <a:cxn ang="0">
                  <a:pos x="9525" y="22225"/>
                </a:cxn>
                <a:cxn ang="0">
                  <a:pos x="9525" y="22225"/>
                </a:cxn>
                <a:cxn ang="0">
                  <a:pos x="9525" y="22225"/>
                </a:cxn>
              </a:cxnLst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7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>
            <a:xfrm>
              <a:off x="9355138" y="1527175"/>
              <a:ext cx="476250" cy="476250"/>
            </a:xfrm>
            <a:custGeom>
              <a:avLst/>
              <a:gdLst/>
              <a:ahLst/>
              <a:cxnLst>
                <a:cxn ang="0">
                  <a:pos x="0" y="90487"/>
                </a:cxn>
                <a:cxn ang="0">
                  <a:pos x="46037" y="134937"/>
                </a:cxn>
                <a:cxn ang="0">
                  <a:pos x="71437" y="136525"/>
                </a:cxn>
                <a:cxn ang="0">
                  <a:pos x="354012" y="417512"/>
                </a:cxn>
                <a:cxn ang="0">
                  <a:pos x="354012" y="444500"/>
                </a:cxn>
                <a:cxn ang="0">
                  <a:pos x="385762" y="476250"/>
                </a:cxn>
                <a:cxn ang="0">
                  <a:pos x="471487" y="390525"/>
                </a:cxn>
                <a:cxn ang="0">
                  <a:pos x="471487" y="373062"/>
                </a:cxn>
                <a:cxn ang="0">
                  <a:pos x="103187" y="4762"/>
                </a:cxn>
                <a:cxn ang="0">
                  <a:pos x="85725" y="4762"/>
                </a:cxn>
                <a:cxn ang="0">
                  <a:pos x="0" y="90487"/>
                </a:cxn>
                <a:cxn ang="0">
                  <a:pos x="401637" y="398462"/>
                </a:cxn>
                <a:cxn ang="0">
                  <a:pos x="374650" y="398462"/>
                </a:cxn>
                <a:cxn ang="0">
                  <a:pos x="92075" y="115887"/>
                </a:cxn>
                <a:cxn ang="0">
                  <a:pos x="92075" y="88900"/>
                </a:cxn>
                <a:cxn ang="0">
                  <a:pos x="92075" y="88900"/>
                </a:cxn>
                <a:cxn ang="0">
                  <a:pos x="119062" y="88900"/>
                </a:cxn>
                <a:cxn ang="0">
                  <a:pos x="401637" y="371475"/>
                </a:cxn>
                <a:cxn ang="0">
                  <a:pos x="401637" y="398462"/>
                </a:cxn>
                <a:cxn ang="0">
                  <a:pos x="401637" y="398462"/>
                </a:cxn>
                <a:cxn ang="0">
                  <a:pos x="401637" y="398462"/>
                </a:cxn>
              </a:cxnLst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8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>
            <a:xfrm>
              <a:off x="9440863" y="1608138"/>
              <a:ext cx="322263" cy="323850"/>
            </a:xfrm>
            <a:custGeom>
              <a:avLst/>
              <a:gdLst/>
              <a:ahLst/>
              <a:cxnLst>
                <a:cxn ang="0">
                  <a:pos x="315912" y="317500"/>
                </a:cxn>
                <a:cxn ang="0">
                  <a:pos x="315912" y="290512"/>
                </a:cxn>
                <a:cxn ang="0">
                  <a:pos x="33337" y="7937"/>
                </a:cxn>
                <a:cxn ang="0">
                  <a:pos x="6350" y="7937"/>
                </a:cxn>
                <a:cxn ang="0">
                  <a:pos x="6350" y="7937"/>
                </a:cxn>
                <a:cxn ang="0">
                  <a:pos x="6350" y="34925"/>
                </a:cxn>
                <a:cxn ang="0">
                  <a:pos x="288925" y="317500"/>
                </a:cxn>
                <a:cxn ang="0">
                  <a:pos x="315912" y="317500"/>
                </a:cxn>
                <a:cxn ang="0">
                  <a:pos x="315912" y="317500"/>
                </a:cxn>
                <a:cxn ang="0">
                  <a:pos x="315912" y="317500"/>
                </a:cxn>
              </a:cxnLst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09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0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1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2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3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4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5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6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7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8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19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0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1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>
            <a:xfrm>
              <a:off x="9744075" y="1862138"/>
              <a:ext cx="642938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2938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2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>
            <a:xfrm>
              <a:off x="9820275" y="19383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1350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3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>
            <a:xfrm>
              <a:off x="9896475" y="20145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8832"/>
                </a:cxn>
                <a:cxn ang="0">
                  <a:pos x="0" y="566552"/>
                </a:cxn>
                <a:cxn ang="0">
                  <a:pos x="565150" y="0"/>
                </a:cxn>
                <a:cxn ang="0">
                  <a:pos x="641350" y="76389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4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5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6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>
            <a:xfrm>
              <a:off x="10310813" y="1744663"/>
              <a:ext cx="346075" cy="346075"/>
            </a:xfrm>
            <a:custGeom>
              <a:avLst/>
              <a:gdLst/>
              <a:ahLst/>
              <a:cxnLst>
                <a:cxn ang="0">
                  <a:pos x="227012" y="346075"/>
                </a:cxn>
                <a:cxn ang="0">
                  <a:pos x="0" y="117475"/>
                </a:cxn>
                <a:cxn ang="0">
                  <a:pos x="53975" y="63500"/>
                </a:cxn>
                <a:cxn ang="0">
                  <a:pos x="282575" y="63500"/>
                </a:cxn>
                <a:cxn ang="0">
                  <a:pos x="282575" y="290512"/>
                </a:cxn>
                <a:cxn ang="0">
                  <a:pos x="227012" y="346075"/>
                </a:cxn>
                <a:cxn ang="0">
                  <a:pos x="227012" y="346075"/>
                </a:cxn>
                <a:cxn ang="0">
                  <a:pos x="227012" y="346075"/>
                </a:cxn>
              </a:cxnLst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7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8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29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0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1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2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3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>
            <a:xfrm>
              <a:off x="10594975" y="1863725"/>
              <a:ext cx="30163" cy="96837"/>
            </a:xfrm>
            <a:custGeom>
              <a:avLst/>
              <a:gdLst/>
              <a:ahLst/>
              <a:cxnLst>
                <a:cxn ang="0">
                  <a:pos x="12700" y="47624"/>
                </a:cxn>
                <a:cxn ang="0">
                  <a:pos x="12700" y="95249"/>
                </a:cxn>
                <a:cxn ang="0">
                  <a:pos x="28575" y="46037"/>
                </a:cxn>
                <a:cxn ang="0">
                  <a:pos x="4762" y="1587"/>
                </a:cxn>
                <a:cxn ang="0">
                  <a:pos x="12700" y="47624"/>
                </a:cxn>
                <a:cxn ang="0">
                  <a:pos x="12700" y="47624"/>
                </a:cxn>
                <a:cxn ang="0">
                  <a:pos x="12700" y="47624"/>
                </a:cxn>
              </a:cxnLst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4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5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6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7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8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39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40" name="Freeform 166"/>
            <p:cNvSpPr/>
            <p:nvPr>
              <p:custDataLst>
                <p:tags r:id="rId118"/>
              </p:custDataLst>
            </p:nvPr>
          </p:nvSpPr>
          <p:spPr>
            <a:xfrm>
              <a:off x="10355263" y="3452813"/>
              <a:ext cx="760413" cy="763587"/>
            </a:xfrm>
            <a:custGeom>
              <a:avLst/>
              <a:gdLst/>
              <a:ahLst/>
              <a:cxnLst>
                <a:cxn ang="0">
                  <a:pos x="760413" y="449262"/>
                </a:cxn>
                <a:cxn ang="0">
                  <a:pos x="473075" y="763587"/>
                </a:cxn>
                <a:cxn ang="0">
                  <a:pos x="0" y="306387"/>
                </a:cxn>
                <a:cxn ang="0">
                  <a:pos x="7937" y="19049"/>
                </a:cxn>
                <a:cxn ang="0">
                  <a:pos x="315912" y="0"/>
                </a:cxn>
                <a:cxn ang="0">
                  <a:pos x="760413" y="449262"/>
                </a:cxn>
              </a:cxnLst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41" name="Oval 167"/>
            <p:cNvSpPr/>
            <p:nvPr>
              <p:custDataLst>
                <p:tags r:id="rId119"/>
              </p:custDataLst>
            </p:nvPr>
          </p:nvSpPr>
          <p:spPr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42" name="Oval 168"/>
            <p:cNvSpPr/>
            <p:nvPr>
              <p:custDataLst>
                <p:tags r:id="rId120"/>
              </p:custDataLst>
            </p:nvPr>
          </p:nvSpPr>
          <p:spPr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43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>
            <a:xfrm>
              <a:off x="9779000" y="2852738"/>
              <a:ext cx="841375" cy="862012"/>
            </a:xfrm>
            <a:custGeom>
              <a:avLst/>
              <a:gdLst/>
              <a:ahLst/>
              <a:cxnLst>
                <a:cxn ang="0">
                  <a:pos x="0" y="420687"/>
                </a:cxn>
                <a:cxn ang="0">
                  <a:pos x="209550" y="785812"/>
                </a:cxn>
                <a:cxn ang="0">
                  <a:pos x="631825" y="785812"/>
                </a:cxn>
                <a:cxn ang="0">
                  <a:pos x="841375" y="420687"/>
                </a:cxn>
                <a:cxn ang="0">
                  <a:pos x="420687" y="0"/>
                </a:cxn>
                <a:cxn ang="0">
                  <a:pos x="0" y="420687"/>
                </a:cxn>
                <a:cxn ang="0">
                  <a:pos x="0" y="420687"/>
                </a:cxn>
                <a:cxn ang="0">
                  <a:pos x="0" y="420687"/>
                </a:cxn>
              </a:cxnLst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44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45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>
            <a:xfrm>
              <a:off x="10117138" y="3190875"/>
              <a:ext cx="166688" cy="166687"/>
            </a:xfrm>
            <a:custGeom>
              <a:avLst/>
              <a:gdLst/>
              <a:ahLst/>
              <a:cxnLst>
                <a:cxn ang="0">
                  <a:pos x="0" y="82549"/>
                </a:cxn>
                <a:cxn ang="0">
                  <a:pos x="82550" y="166687"/>
                </a:cxn>
                <a:cxn ang="0">
                  <a:pos x="166688" y="82549"/>
                </a:cxn>
                <a:cxn ang="0">
                  <a:pos x="82550" y="0"/>
                </a:cxn>
                <a:cxn ang="0">
                  <a:pos x="0" y="82549"/>
                </a:cxn>
                <a:cxn ang="0">
                  <a:pos x="0" y="82549"/>
                </a:cxn>
                <a:cxn ang="0">
                  <a:pos x="0" y="82549"/>
                </a:cxn>
              </a:cxnLst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46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>
            <a:xfrm>
              <a:off x="10093325" y="3168650"/>
              <a:ext cx="212725" cy="211137"/>
            </a:xfrm>
            <a:custGeom>
              <a:avLst/>
              <a:gdLst/>
              <a:ahLst/>
              <a:cxnLst>
                <a:cxn ang="0">
                  <a:pos x="106362" y="211137"/>
                </a:cxn>
                <a:cxn ang="0">
                  <a:pos x="0" y="104774"/>
                </a:cxn>
                <a:cxn ang="0">
                  <a:pos x="106362" y="0"/>
                </a:cxn>
                <a:cxn ang="0">
                  <a:pos x="212725" y="104774"/>
                </a:cxn>
                <a:cxn ang="0">
                  <a:pos x="106362" y="211137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</a:cxnLst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47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>
            <a:xfrm>
              <a:off x="10229850" y="2908300"/>
              <a:ext cx="304800" cy="322262"/>
            </a:xfrm>
            <a:custGeom>
              <a:avLst/>
              <a:gdLst/>
              <a:ahLst/>
              <a:cxnLst>
                <a:cxn ang="0">
                  <a:pos x="66675" y="322262"/>
                </a:cxn>
                <a:cxn ang="0">
                  <a:pos x="304800" y="96837"/>
                </a:cxn>
                <a:cxn ang="0">
                  <a:pos x="163512" y="0"/>
                </a:cxn>
                <a:cxn ang="0">
                  <a:pos x="0" y="263524"/>
                </a:cxn>
                <a:cxn ang="0">
                  <a:pos x="66675" y="322262"/>
                </a:cxn>
                <a:cxn ang="0">
                  <a:pos x="66675" y="322262"/>
                </a:cxn>
                <a:cxn ang="0">
                  <a:pos x="66675" y="322262"/>
                </a:cxn>
              </a:cxnLst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48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>
            <a:xfrm>
              <a:off x="10194925" y="2859088"/>
              <a:ext cx="198438" cy="312737"/>
            </a:xfrm>
            <a:custGeom>
              <a:avLst/>
              <a:gdLst/>
              <a:ahLst/>
              <a:cxnLst>
                <a:cxn ang="0">
                  <a:pos x="4762" y="309562"/>
                </a:cxn>
                <a:cxn ang="0">
                  <a:pos x="34925" y="312737"/>
                </a:cxn>
                <a:cxn ang="0">
                  <a:pos x="198438" y="49212"/>
                </a:cxn>
                <a:cxn ang="0">
                  <a:pos x="104775" y="0"/>
                </a:cxn>
                <a:cxn ang="0">
                  <a:pos x="4762" y="311149"/>
                </a:cxn>
                <a:cxn ang="0">
                  <a:pos x="4762" y="309562"/>
                </a:cxn>
                <a:cxn ang="0">
                  <a:pos x="4762" y="309562"/>
                </a:cxn>
                <a:cxn ang="0">
                  <a:pos x="4762" y="309562"/>
                </a:cxn>
              </a:cxnLst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49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>
            <a:xfrm>
              <a:off x="9866313" y="3319463"/>
              <a:ext cx="304800" cy="322262"/>
            </a:xfrm>
            <a:custGeom>
              <a:avLst/>
              <a:gdLst/>
              <a:ahLst/>
              <a:cxnLst>
                <a:cxn ang="0">
                  <a:pos x="238125" y="0"/>
                </a:cxn>
                <a:cxn ang="0">
                  <a:pos x="0" y="227012"/>
                </a:cxn>
                <a:cxn ang="0">
                  <a:pos x="141287" y="322262"/>
                </a:cxn>
                <a:cxn ang="0">
                  <a:pos x="304800" y="57149"/>
                </a:cxn>
                <a:cxn ang="0">
                  <a:pos x="238125" y="0"/>
                </a:cxn>
                <a:cxn ang="0">
                  <a:pos x="238125" y="0"/>
                </a:cxn>
                <a:cxn ang="0">
                  <a:pos x="238125" y="0"/>
                </a:cxn>
              </a:cxnLst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50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>
            <a:xfrm>
              <a:off x="10007600" y="3376613"/>
              <a:ext cx="198438" cy="314325"/>
            </a:xfrm>
            <a:custGeom>
              <a:avLst/>
              <a:gdLst/>
              <a:ahLst/>
              <a:cxnLst>
                <a:cxn ang="0">
                  <a:pos x="193675" y="4762"/>
                </a:cxn>
                <a:cxn ang="0">
                  <a:pos x="163512" y="0"/>
                </a:cxn>
                <a:cxn ang="0">
                  <a:pos x="0" y="265112"/>
                </a:cxn>
                <a:cxn ang="0">
                  <a:pos x="95250" y="314325"/>
                </a:cxn>
                <a:cxn ang="0">
                  <a:pos x="193675" y="3175"/>
                </a:cxn>
                <a:cxn ang="0">
                  <a:pos x="193675" y="4762"/>
                </a:cxn>
                <a:cxn ang="0">
                  <a:pos x="193675" y="4762"/>
                </a:cxn>
                <a:cxn ang="0">
                  <a:pos x="193675" y="4762"/>
                </a:cxn>
              </a:cxnLst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51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52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>
            <a:xfrm>
              <a:off x="11031538" y="2270125"/>
              <a:ext cx="706438" cy="709612"/>
            </a:xfrm>
            <a:custGeom>
              <a:avLst/>
              <a:gdLst/>
              <a:ahLst/>
              <a:cxnLst>
                <a:cxn ang="0">
                  <a:pos x="355600" y="0"/>
                </a:cxn>
                <a:cxn ang="0">
                  <a:pos x="493712" y="28639"/>
                </a:cxn>
                <a:cxn ang="0">
                  <a:pos x="604837" y="105009"/>
                </a:cxn>
                <a:cxn ang="0">
                  <a:pos x="679450" y="217974"/>
                </a:cxn>
                <a:cxn ang="0">
                  <a:pos x="706438" y="354806"/>
                </a:cxn>
                <a:cxn ang="0">
                  <a:pos x="679450" y="483681"/>
                </a:cxn>
                <a:cxn ang="0">
                  <a:pos x="612775" y="588691"/>
                </a:cxn>
                <a:cxn ang="0">
                  <a:pos x="596900" y="620512"/>
                </a:cxn>
                <a:cxn ang="0">
                  <a:pos x="609600" y="644378"/>
                </a:cxn>
                <a:cxn ang="0">
                  <a:pos x="682625" y="668244"/>
                </a:cxn>
                <a:cxn ang="0">
                  <a:pos x="650875" y="682564"/>
                </a:cxn>
                <a:cxn ang="0">
                  <a:pos x="527050" y="703247"/>
                </a:cxn>
                <a:cxn ang="0">
                  <a:pos x="458787" y="708020"/>
                </a:cxn>
                <a:cxn ang="0">
                  <a:pos x="404812" y="708020"/>
                </a:cxn>
                <a:cxn ang="0">
                  <a:pos x="360362" y="706429"/>
                </a:cxn>
                <a:cxn ang="0">
                  <a:pos x="322262" y="701656"/>
                </a:cxn>
                <a:cxn ang="0">
                  <a:pos x="195262" y="665062"/>
                </a:cxn>
                <a:cxn ang="0">
                  <a:pos x="92075" y="587100"/>
                </a:cxn>
                <a:cxn ang="0">
                  <a:pos x="25400" y="478908"/>
                </a:cxn>
                <a:cxn ang="0">
                  <a:pos x="1587" y="348441"/>
                </a:cxn>
                <a:cxn ang="0">
                  <a:pos x="30162" y="211610"/>
                </a:cxn>
                <a:cxn ang="0">
                  <a:pos x="106362" y="100236"/>
                </a:cxn>
                <a:cxn ang="0">
                  <a:pos x="219075" y="27047"/>
                </a:cxn>
                <a:cxn ang="0">
                  <a:pos x="355600" y="0"/>
                </a:cxn>
                <a:cxn ang="0">
                  <a:pos x="200025" y="353214"/>
                </a:cxn>
                <a:cxn ang="0">
                  <a:pos x="185737" y="318211"/>
                </a:cxn>
                <a:cxn ang="0">
                  <a:pos x="150812" y="303892"/>
                </a:cxn>
                <a:cxn ang="0">
                  <a:pos x="114300" y="318211"/>
                </a:cxn>
                <a:cxn ang="0">
                  <a:pos x="100012" y="353214"/>
                </a:cxn>
                <a:cxn ang="0">
                  <a:pos x="114300" y="389809"/>
                </a:cxn>
                <a:cxn ang="0">
                  <a:pos x="150812" y="404128"/>
                </a:cxn>
                <a:cxn ang="0">
                  <a:pos x="185737" y="389809"/>
                </a:cxn>
                <a:cxn ang="0">
                  <a:pos x="200025" y="353214"/>
                </a:cxn>
                <a:cxn ang="0">
                  <a:pos x="401637" y="353214"/>
                </a:cxn>
                <a:cxn ang="0">
                  <a:pos x="385762" y="316620"/>
                </a:cxn>
                <a:cxn ang="0">
                  <a:pos x="349250" y="302301"/>
                </a:cxn>
                <a:cxn ang="0">
                  <a:pos x="312737" y="316620"/>
                </a:cxn>
                <a:cxn ang="0">
                  <a:pos x="298450" y="353214"/>
                </a:cxn>
                <a:cxn ang="0">
                  <a:pos x="312737" y="389809"/>
                </a:cxn>
                <a:cxn ang="0">
                  <a:pos x="349250" y="404128"/>
                </a:cxn>
                <a:cxn ang="0">
                  <a:pos x="385762" y="389809"/>
                </a:cxn>
                <a:cxn ang="0">
                  <a:pos x="401637" y="353214"/>
                </a:cxn>
                <a:cxn ang="0">
                  <a:pos x="600075" y="353214"/>
                </a:cxn>
                <a:cxn ang="0">
                  <a:pos x="585787" y="316620"/>
                </a:cxn>
                <a:cxn ang="0">
                  <a:pos x="549275" y="302301"/>
                </a:cxn>
                <a:cxn ang="0">
                  <a:pos x="512762" y="316620"/>
                </a:cxn>
                <a:cxn ang="0">
                  <a:pos x="498475" y="353214"/>
                </a:cxn>
                <a:cxn ang="0">
                  <a:pos x="512762" y="388218"/>
                </a:cxn>
                <a:cxn ang="0">
                  <a:pos x="549275" y="404128"/>
                </a:cxn>
                <a:cxn ang="0">
                  <a:pos x="585787" y="388218"/>
                </a:cxn>
                <a:cxn ang="0">
                  <a:pos x="600075" y="353214"/>
                </a:cxn>
                <a:cxn ang="0">
                  <a:pos x="600075" y="353214"/>
                </a:cxn>
                <a:cxn ang="0">
                  <a:pos x="600075" y="353214"/>
                </a:cxn>
              </a:cxnLst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53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>
            <a:xfrm>
              <a:off x="10672763" y="2073275"/>
              <a:ext cx="706438" cy="711200"/>
            </a:xfrm>
            <a:custGeom>
              <a:avLst/>
              <a:gdLst/>
              <a:ahLst/>
              <a:cxnLst>
                <a:cxn ang="0">
                  <a:pos x="350837" y="1591"/>
                </a:cxn>
                <a:cxn ang="0">
                  <a:pos x="487362" y="27047"/>
                </a:cxn>
                <a:cxn ang="0">
                  <a:pos x="600075" y="101827"/>
                </a:cxn>
                <a:cxn ang="0">
                  <a:pos x="676275" y="213200"/>
                </a:cxn>
                <a:cxn ang="0">
                  <a:pos x="706438" y="350031"/>
                </a:cxn>
                <a:cxn ang="0">
                  <a:pos x="682625" y="480497"/>
                </a:cxn>
                <a:cxn ang="0">
                  <a:pos x="614362" y="588689"/>
                </a:cxn>
                <a:cxn ang="0">
                  <a:pos x="511175" y="665059"/>
                </a:cxn>
                <a:cxn ang="0">
                  <a:pos x="384175" y="703244"/>
                </a:cxn>
                <a:cxn ang="0">
                  <a:pos x="346075" y="708017"/>
                </a:cxn>
                <a:cxn ang="0">
                  <a:pos x="301625" y="709608"/>
                </a:cxn>
                <a:cxn ang="0">
                  <a:pos x="247650" y="709608"/>
                </a:cxn>
                <a:cxn ang="0">
                  <a:pos x="179387" y="704835"/>
                </a:cxn>
                <a:cxn ang="0">
                  <a:pos x="55562" y="684152"/>
                </a:cxn>
                <a:cxn ang="0">
                  <a:pos x="23812" y="669832"/>
                </a:cxn>
                <a:cxn ang="0">
                  <a:pos x="96837" y="645966"/>
                </a:cxn>
                <a:cxn ang="0">
                  <a:pos x="109537" y="620510"/>
                </a:cxn>
                <a:cxn ang="0">
                  <a:pos x="93662" y="590280"/>
                </a:cxn>
                <a:cxn ang="0">
                  <a:pos x="28575" y="485270"/>
                </a:cxn>
                <a:cxn ang="0">
                  <a:pos x="1587" y="356395"/>
                </a:cxn>
                <a:cxn ang="0">
                  <a:pos x="26987" y="219565"/>
                </a:cxn>
                <a:cxn ang="0">
                  <a:pos x="101600" y="106600"/>
                </a:cxn>
                <a:cxn ang="0">
                  <a:pos x="212725" y="30229"/>
                </a:cxn>
                <a:cxn ang="0">
                  <a:pos x="350837" y="1591"/>
                </a:cxn>
                <a:cxn ang="0">
                  <a:pos x="506412" y="354804"/>
                </a:cxn>
                <a:cxn ang="0">
                  <a:pos x="520700" y="389807"/>
                </a:cxn>
                <a:cxn ang="0">
                  <a:pos x="557212" y="405718"/>
                </a:cxn>
                <a:cxn ang="0">
                  <a:pos x="592137" y="389807"/>
                </a:cxn>
                <a:cxn ang="0">
                  <a:pos x="606425" y="354804"/>
                </a:cxn>
                <a:cxn ang="0">
                  <a:pos x="592137" y="319801"/>
                </a:cxn>
                <a:cxn ang="0">
                  <a:pos x="557212" y="305481"/>
                </a:cxn>
                <a:cxn ang="0">
                  <a:pos x="520700" y="319801"/>
                </a:cxn>
                <a:cxn ang="0">
                  <a:pos x="506412" y="354804"/>
                </a:cxn>
                <a:cxn ang="0">
                  <a:pos x="306387" y="354804"/>
                </a:cxn>
                <a:cxn ang="0">
                  <a:pos x="320675" y="391398"/>
                </a:cxn>
                <a:cxn ang="0">
                  <a:pos x="357187" y="405718"/>
                </a:cxn>
                <a:cxn ang="0">
                  <a:pos x="393700" y="391398"/>
                </a:cxn>
                <a:cxn ang="0">
                  <a:pos x="407987" y="354804"/>
                </a:cxn>
                <a:cxn ang="0">
                  <a:pos x="393700" y="318210"/>
                </a:cxn>
                <a:cxn ang="0">
                  <a:pos x="357187" y="303890"/>
                </a:cxn>
                <a:cxn ang="0">
                  <a:pos x="320675" y="318210"/>
                </a:cxn>
                <a:cxn ang="0">
                  <a:pos x="306387" y="354804"/>
                </a:cxn>
                <a:cxn ang="0">
                  <a:pos x="106362" y="354804"/>
                </a:cxn>
                <a:cxn ang="0">
                  <a:pos x="122237" y="389807"/>
                </a:cxn>
                <a:cxn ang="0">
                  <a:pos x="157162" y="405718"/>
                </a:cxn>
                <a:cxn ang="0">
                  <a:pos x="193675" y="389807"/>
                </a:cxn>
                <a:cxn ang="0">
                  <a:pos x="207962" y="354804"/>
                </a:cxn>
                <a:cxn ang="0">
                  <a:pos x="193675" y="318210"/>
                </a:cxn>
                <a:cxn ang="0">
                  <a:pos x="157162" y="303890"/>
                </a:cxn>
                <a:cxn ang="0">
                  <a:pos x="122237" y="318210"/>
                </a:cxn>
                <a:cxn ang="0">
                  <a:pos x="106362" y="354804"/>
                </a:cxn>
                <a:cxn ang="0">
                  <a:pos x="106362" y="354804"/>
                </a:cxn>
                <a:cxn ang="0">
                  <a:pos x="106362" y="354804"/>
                </a:cxn>
              </a:cxnLst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8" name="KSO_TEMPLATE" hidden="1"/>
          <p:cNvSpPr/>
          <p:nvPr>
            <p:custDataLst>
              <p:tags r:id="rId1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000" y="334800"/>
            <a:ext cx="7830000" cy="1368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000" y="1852295"/>
            <a:ext cx="7830000" cy="432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组合 50"/>
          <p:cNvGrpSpPr/>
          <p:nvPr/>
        </p:nvGrpSpPr>
        <p:grpSpPr>
          <a:xfrm>
            <a:off x="3114675" y="731838"/>
            <a:ext cx="2914650" cy="2936875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8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9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0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2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5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6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7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8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6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29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0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1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3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6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7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8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0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3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4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5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6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49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0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1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4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7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KSO_TEMPLATE" hidden="1"/>
          <p:cNvSpPr/>
          <p:nvPr>
            <p:custDataLst>
              <p:tags r:id="rId1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18972" y="4083675"/>
            <a:ext cx="4506057" cy="1028699"/>
          </a:xfrm>
        </p:spPr>
        <p:txBody>
          <a:bodyPr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8945" y="5191079"/>
            <a:ext cx="4506086" cy="454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  <a:p>
            <a:pPr lvl="0" fontAlgn="auto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reeform 50"/>
          <p:cNvSpPr/>
          <p:nvPr>
            <p:custDataLst>
              <p:tags r:id="rId2"/>
            </p:custDataLst>
          </p:nvPr>
        </p:nvSpPr>
        <p:spPr>
          <a:xfrm>
            <a:off x="4432300" y="4651375"/>
            <a:ext cx="4713288" cy="2205038"/>
          </a:xfrm>
          <a:custGeom>
            <a:avLst/>
            <a:gdLst/>
            <a:ahLst/>
            <a:cxnLst>
              <a:cxn ang="0">
                <a:pos x="4492228" y="0"/>
              </a:cxn>
              <a:cxn ang="0">
                <a:pos x="3729037" y="786378"/>
              </a:cxn>
              <a:cxn ang="0">
                <a:pos x="3364706" y="560791"/>
              </a:cxn>
              <a:cxn ang="0">
                <a:pos x="2884884" y="1194659"/>
              </a:cxn>
              <a:cxn ang="0">
                <a:pos x="2671762" y="1170830"/>
              </a:cxn>
              <a:cxn ang="0">
                <a:pos x="2213371" y="719655"/>
              </a:cxn>
              <a:cxn ang="0">
                <a:pos x="2153840" y="724421"/>
              </a:cxn>
              <a:cxn ang="0">
                <a:pos x="1666875" y="498834"/>
              </a:cxn>
              <a:cxn ang="0">
                <a:pos x="1318021" y="606861"/>
              </a:cxn>
              <a:cxn ang="0">
                <a:pos x="976312" y="502011"/>
              </a:cxn>
              <a:cxn ang="0">
                <a:pos x="201215" y="1356701"/>
              </a:cxn>
              <a:cxn ang="0">
                <a:pos x="140493" y="1377353"/>
              </a:cxn>
              <a:cxn ang="0">
                <a:pos x="0" y="1019909"/>
              </a:cxn>
              <a:cxn ang="0">
                <a:pos x="0" y="2205037"/>
              </a:cxn>
              <a:cxn ang="0">
                <a:pos x="67865" y="2205037"/>
              </a:cxn>
              <a:cxn ang="0">
                <a:pos x="102393" y="2116072"/>
              </a:cxn>
              <a:cxn ang="0">
                <a:pos x="348853" y="2192327"/>
              </a:cxn>
              <a:cxn ang="0">
                <a:pos x="355996" y="2205037"/>
              </a:cxn>
              <a:cxn ang="0">
                <a:pos x="3475434" y="2205037"/>
              </a:cxn>
              <a:cxn ang="0">
                <a:pos x="4081462" y="1950854"/>
              </a:cxn>
              <a:cxn ang="0">
                <a:pos x="4492228" y="2104952"/>
              </a:cxn>
              <a:cxn ang="0">
                <a:pos x="4712493" y="2063647"/>
              </a:cxn>
              <a:cxn ang="0">
                <a:pos x="4712493" y="41304"/>
              </a:cxn>
              <a:cxn ang="0">
                <a:pos x="4492228" y="0"/>
              </a:cxn>
            </a:cxnLst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rgbClr val="D8D8D8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6628" name="组合 9947"/>
          <p:cNvGrpSpPr/>
          <p:nvPr/>
        </p:nvGrpSpPr>
        <p:grpSpPr>
          <a:xfrm>
            <a:off x="4589463" y="1327150"/>
            <a:ext cx="4214812" cy="4246563"/>
            <a:chOff x="6119813" y="1327150"/>
            <a:chExt cx="5618163" cy="4246563"/>
          </a:xfrm>
        </p:grpSpPr>
        <p:sp>
          <p:nvSpPr>
            <p:cNvPr id="26629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>
            <a:xfrm>
              <a:off x="9231313" y="3797300"/>
              <a:ext cx="831850" cy="831850"/>
            </a:xfrm>
            <a:custGeom>
              <a:avLst/>
              <a:gdLst/>
              <a:ahLst/>
              <a:cxnLst>
                <a:cxn ang="0">
                  <a:pos x="0" y="415925"/>
                </a:cxn>
                <a:cxn ang="0">
                  <a:pos x="415925" y="831850"/>
                </a:cxn>
                <a:cxn ang="0">
                  <a:pos x="831850" y="415925"/>
                </a:cxn>
                <a:cxn ang="0">
                  <a:pos x="415925" y="0"/>
                </a:cxn>
                <a:cxn ang="0">
                  <a:pos x="0" y="415925"/>
                </a:cxn>
                <a:cxn ang="0">
                  <a:pos x="0" y="415925"/>
                </a:cxn>
                <a:cxn ang="0">
                  <a:pos x="0" y="415925"/>
                </a:cxn>
              </a:cxnLst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0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>
            <a:xfrm>
              <a:off x="9215438" y="3860800"/>
              <a:ext cx="830263" cy="496887"/>
            </a:xfrm>
            <a:custGeom>
              <a:avLst/>
              <a:gdLst/>
              <a:ahLst/>
              <a:cxnLst>
                <a:cxn ang="0">
                  <a:pos x="644525" y="44449"/>
                </a:cxn>
                <a:cxn ang="0">
                  <a:pos x="600075" y="0"/>
                </a:cxn>
                <a:cxn ang="0">
                  <a:pos x="22225" y="274637"/>
                </a:cxn>
                <a:cxn ang="0">
                  <a:pos x="25400" y="452437"/>
                </a:cxn>
                <a:cxn ang="0">
                  <a:pos x="644525" y="44449"/>
                </a:cxn>
                <a:cxn ang="0">
                  <a:pos x="565150" y="149224"/>
                </a:cxn>
                <a:cxn ang="0">
                  <a:pos x="284162" y="398462"/>
                </a:cxn>
                <a:cxn ang="0">
                  <a:pos x="377825" y="455612"/>
                </a:cxn>
                <a:cxn ang="0">
                  <a:pos x="609600" y="180974"/>
                </a:cxn>
                <a:cxn ang="0">
                  <a:pos x="565150" y="149224"/>
                </a:cxn>
                <a:cxn ang="0">
                  <a:pos x="642937" y="192087"/>
                </a:cxn>
                <a:cxn ang="0">
                  <a:pos x="527050" y="474662"/>
                </a:cxn>
                <a:cxn ang="0">
                  <a:pos x="630237" y="474662"/>
                </a:cxn>
                <a:cxn ang="0">
                  <a:pos x="685800" y="207962"/>
                </a:cxn>
                <a:cxn ang="0">
                  <a:pos x="642937" y="192087"/>
                </a:cxn>
                <a:cxn ang="0">
                  <a:pos x="730250" y="171449"/>
                </a:cxn>
                <a:cxn ang="0">
                  <a:pos x="730250" y="496887"/>
                </a:cxn>
                <a:cxn ang="0">
                  <a:pos x="830263" y="473074"/>
                </a:cxn>
                <a:cxn ang="0">
                  <a:pos x="769937" y="171449"/>
                </a:cxn>
                <a:cxn ang="0">
                  <a:pos x="730250" y="171449"/>
                </a:cxn>
                <a:cxn ang="0">
                  <a:pos x="730250" y="171449"/>
                </a:cxn>
                <a:cxn ang="0">
                  <a:pos x="730250" y="171449"/>
                </a:cxn>
              </a:cxnLst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1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9755188" y="3797300"/>
              <a:ext cx="290513" cy="290512"/>
            </a:xfrm>
            <a:custGeom>
              <a:avLst/>
              <a:gdLst/>
              <a:ahLst/>
              <a:cxnLst>
                <a:cxn ang="0">
                  <a:pos x="0" y="144462"/>
                </a:cxn>
                <a:cxn ang="0">
                  <a:pos x="146050" y="290512"/>
                </a:cxn>
                <a:cxn ang="0">
                  <a:pos x="290513" y="144462"/>
                </a:cxn>
                <a:cxn ang="0">
                  <a:pos x="146050" y="0"/>
                </a:cxn>
                <a:cxn ang="0">
                  <a:pos x="0" y="144462"/>
                </a:cxn>
                <a:cxn ang="0">
                  <a:pos x="0" y="144462"/>
                </a:cxn>
                <a:cxn ang="0">
                  <a:pos x="0" y="144462"/>
                </a:cxn>
              </a:cxnLst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2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9244013" y="4102100"/>
              <a:ext cx="684213" cy="527050"/>
            </a:xfrm>
            <a:custGeom>
              <a:avLst/>
              <a:gdLst/>
              <a:ahLst/>
              <a:cxnLst>
                <a:cxn ang="0">
                  <a:pos x="403225" y="527050"/>
                </a:cxn>
                <a:cxn ang="0">
                  <a:pos x="684213" y="417512"/>
                </a:cxn>
                <a:cxn ang="0">
                  <a:pos x="655637" y="369887"/>
                </a:cxn>
                <a:cxn ang="0">
                  <a:pos x="330200" y="44450"/>
                </a:cxn>
                <a:cxn ang="0">
                  <a:pos x="171450" y="44450"/>
                </a:cxn>
                <a:cxn ang="0">
                  <a:pos x="0" y="214312"/>
                </a:cxn>
                <a:cxn ang="0">
                  <a:pos x="403225" y="527050"/>
                </a:cxn>
                <a:cxn ang="0">
                  <a:pos x="403225" y="527050"/>
                </a:cxn>
                <a:cxn ang="0">
                  <a:pos x="403225" y="527050"/>
                </a:cxn>
              </a:cxnLst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3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9442450" y="4179888"/>
              <a:ext cx="604838" cy="449262"/>
            </a:xfrm>
            <a:custGeom>
              <a:avLst/>
              <a:gdLst/>
              <a:ahLst/>
              <a:cxnLst>
                <a:cxn ang="0">
                  <a:pos x="0" y="395287"/>
                </a:cxn>
                <a:cxn ang="0">
                  <a:pos x="204787" y="449262"/>
                </a:cxn>
                <a:cxn ang="0">
                  <a:pos x="604838" y="146049"/>
                </a:cxn>
                <a:cxn ang="0">
                  <a:pos x="503237" y="44449"/>
                </a:cxn>
                <a:cxn ang="0">
                  <a:pos x="344487" y="44449"/>
                </a:cxn>
                <a:cxn ang="0">
                  <a:pos x="19050" y="369887"/>
                </a:cxn>
                <a:cxn ang="0">
                  <a:pos x="0" y="395287"/>
                </a:cxn>
                <a:cxn ang="0">
                  <a:pos x="0" y="395287"/>
                </a:cxn>
                <a:cxn ang="0">
                  <a:pos x="0" y="395287"/>
                </a:cxn>
              </a:cxnLst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4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9321800" y="4313238"/>
              <a:ext cx="512763" cy="315912"/>
            </a:xfrm>
            <a:custGeom>
              <a:avLst/>
              <a:gdLst/>
              <a:ahLst/>
              <a:cxnLst>
                <a:cxn ang="0">
                  <a:pos x="325437" y="315912"/>
                </a:cxn>
                <a:cxn ang="0">
                  <a:pos x="512763" y="271462"/>
                </a:cxn>
                <a:cxn ang="0">
                  <a:pos x="290512" y="50799"/>
                </a:cxn>
                <a:cxn ang="0">
                  <a:pos x="109537" y="50799"/>
                </a:cxn>
                <a:cxn ang="0">
                  <a:pos x="0" y="160337"/>
                </a:cxn>
                <a:cxn ang="0">
                  <a:pos x="325437" y="315912"/>
                </a:cxn>
                <a:cxn ang="0">
                  <a:pos x="325437" y="315912"/>
                </a:cxn>
                <a:cxn ang="0">
                  <a:pos x="325437" y="315912"/>
                </a:cxn>
              </a:cxnLst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5" name="Freeform 57"/>
            <p:cNvSpPr/>
            <p:nvPr>
              <p:custDataLst>
                <p:tags r:id="rId9"/>
              </p:custDataLst>
            </p:nvPr>
          </p:nvSpPr>
          <p:spPr>
            <a:xfrm>
              <a:off x="9147175" y="4262438"/>
              <a:ext cx="706438" cy="228600"/>
            </a:xfrm>
            <a:custGeom>
              <a:avLst/>
              <a:gdLst/>
              <a:ahLst/>
              <a:cxnLst>
                <a:cxn ang="0">
                  <a:pos x="0" y="185737"/>
                </a:cxn>
                <a:cxn ang="0">
                  <a:pos x="88900" y="23812"/>
                </a:cxn>
                <a:cxn ang="0">
                  <a:pos x="155575" y="0"/>
                </a:cxn>
                <a:cxn ang="0">
                  <a:pos x="677862" y="0"/>
                </a:cxn>
                <a:cxn ang="0">
                  <a:pos x="701675" y="33337"/>
                </a:cxn>
                <a:cxn ang="0">
                  <a:pos x="706438" y="228600"/>
                </a:cxn>
                <a:cxn ang="0">
                  <a:pos x="0" y="185737"/>
                </a:cxn>
              </a:cxnLst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6" name="Freeform 58"/>
            <p:cNvSpPr/>
            <p:nvPr>
              <p:custDataLst>
                <p:tags r:id="rId10"/>
              </p:custDataLst>
            </p:nvPr>
          </p:nvSpPr>
          <p:spPr>
            <a:xfrm>
              <a:off x="7870825" y="4335463"/>
              <a:ext cx="1301750" cy="1238250"/>
            </a:xfrm>
            <a:custGeom>
              <a:avLst/>
              <a:gdLst/>
              <a:ahLst/>
              <a:cxnLst>
                <a:cxn ang="0">
                  <a:pos x="1301750" y="76297"/>
                </a:cxn>
                <a:cxn ang="0">
                  <a:pos x="1268412" y="0"/>
                </a:cxn>
                <a:cxn ang="0">
                  <a:pos x="0" y="6358"/>
                </a:cxn>
                <a:cxn ang="0">
                  <a:pos x="0" y="1177847"/>
                </a:cxn>
                <a:cxn ang="0">
                  <a:pos x="65087" y="1225533"/>
                </a:cxn>
                <a:cxn ang="0">
                  <a:pos x="233362" y="1238250"/>
                </a:cxn>
                <a:cxn ang="0">
                  <a:pos x="350837" y="1109497"/>
                </a:cxn>
                <a:cxn ang="0">
                  <a:pos x="1301750" y="76297"/>
                </a:cxn>
              </a:cxnLst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7" name="Freeform 59"/>
            <p:cNvSpPr/>
            <p:nvPr>
              <p:custDataLst>
                <p:tags r:id="rId11"/>
              </p:custDataLst>
            </p:nvPr>
          </p:nvSpPr>
          <p:spPr>
            <a:xfrm>
              <a:off x="7951788" y="4360863"/>
              <a:ext cx="166688" cy="1212850"/>
            </a:xfrm>
            <a:custGeom>
              <a:avLst/>
              <a:gdLst/>
              <a:ahLst/>
              <a:cxnLst>
                <a:cxn ang="0">
                  <a:pos x="0" y="33381"/>
                </a:cxn>
                <a:cxn ang="0">
                  <a:pos x="0" y="1203312"/>
                </a:cxn>
                <a:cxn ang="0">
                  <a:pos x="152400" y="1212850"/>
                </a:cxn>
                <a:cxn ang="0">
                  <a:pos x="166688" y="1196954"/>
                </a:cxn>
                <a:cxn ang="0">
                  <a:pos x="166688" y="33381"/>
                </a:cxn>
                <a:cxn ang="0">
                  <a:pos x="160337" y="3179"/>
                </a:cxn>
                <a:cxn ang="0">
                  <a:pos x="6350" y="0"/>
                </a:cxn>
                <a:cxn ang="0">
                  <a:pos x="0" y="33381"/>
                </a:cxn>
              </a:cxnLst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8" name="Freeform 60"/>
            <p:cNvSpPr/>
            <p:nvPr>
              <p:custDataLst>
                <p:tags r:id="rId12"/>
              </p:custDataLst>
            </p:nvPr>
          </p:nvSpPr>
          <p:spPr>
            <a:xfrm>
              <a:off x="7951788" y="5489575"/>
              <a:ext cx="152400" cy="84137"/>
            </a:xfrm>
            <a:custGeom>
              <a:avLst/>
              <a:gdLst/>
              <a:ahLst/>
              <a:cxnLst>
                <a:cxn ang="0">
                  <a:pos x="152400" y="84137"/>
                </a:cxn>
                <a:cxn ang="0">
                  <a:pos x="152400" y="84137"/>
                </a:cxn>
                <a:cxn ang="0">
                  <a:pos x="152400" y="84137"/>
                </a:cxn>
                <a:cxn ang="0">
                  <a:pos x="68262" y="0"/>
                </a:cxn>
                <a:cxn ang="0">
                  <a:pos x="0" y="74612"/>
                </a:cxn>
                <a:cxn ang="0">
                  <a:pos x="0" y="74612"/>
                </a:cxn>
                <a:cxn ang="0">
                  <a:pos x="152400" y="84137"/>
                </a:cxn>
              </a:cxnLst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9" name="Freeform 61"/>
            <p:cNvSpPr/>
            <p:nvPr>
              <p:custDataLst>
                <p:tags r:id="rId13"/>
              </p:custDataLst>
            </p:nvPr>
          </p:nvSpPr>
          <p:spPr>
            <a:xfrm>
              <a:off x="7653338" y="4129088"/>
              <a:ext cx="776288" cy="1058862"/>
            </a:xfrm>
            <a:custGeom>
              <a:avLst/>
              <a:gdLst/>
              <a:ahLst/>
              <a:cxnLst>
                <a:cxn ang="0">
                  <a:pos x="217487" y="4762"/>
                </a:cxn>
                <a:cxn ang="0">
                  <a:pos x="766762" y="0"/>
                </a:cxn>
                <a:cxn ang="0">
                  <a:pos x="776288" y="1050924"/>
                </a:cxn>
                <a:cxn ang="0">
                  <a:pos x="4762" y="1058862"/>
                </a:cxn>
                <a:cxn ang="0">
                  <a:pos x="0" y="222249"/>
                </a:cxn>
                <a:cxn ang="0">
                  <a:pos x="217487" y="4762"/>
                </a:cxn>
              </a:cxnLst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0" name="Freeform 62"/>
            <p:cNvSpPr/>
            <p:nvPr>
              <p:custDataLst>
                <p:tags r:id="rId14"/>
              </p:custDataLst>
            </p:nvPr>
          </p:nvSpPr>
          <p:spPr>
            <a:xfrm>
              <a:off x="7653338" y="4132263"/>
              <a:ext cx="223838" cy="219075"/>
            </a:xfrm>
            <a:custGeom>
              <a:avLst/>
              <a:gdLst/>
              <a:ahLst/>
              <a:cxnLst>
                <a:cxn ang="0">
                  <a:pos x="222250" y="219075"/>
                </a:cxn>
                <a:cxn ang="0">
                  <a:pos x="0" y="219075"/>
                </a:cxn>
                <a:cxn ang="0">
                  <a:pos x="223838" y="0"/>
                </a:cxn>
                <a:cxn ang="0">
                  <a:pos x="222250" y="219075"/>
                </a:cxn>
              </a:cxnLst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1" name="Freeform 63"/>
            <p:cNvSpPr/>
            <p:nvPr>
              <p:custDataLst>
                <p:tags r:id="rId15"/>
              </p:custDataLst>
            </p:nvPr>
          </p:nvSpPr>
          <p:spPr>
            <a:xfrm>
              <a:off x="7653338" y="4351338"/>
              <a:ext cx="222250" cy="215900"/>
            </a:xfrm>
            <a:custGeom>
              <a:avLst/>
              <a:gdLst/>
              <a:ahLst/>
              <a:cxnLst>
                <a:cxn ang="0">
                  <a:pos x="0" y="215900"/>
                </a:cxn>
                <a:cxn ang="0">
                  <a:pos x="222250" y="0"/>
                </a:cxn>
                <a:cxn ang="0">
                  <a:pos x="0" y="0"/>
                </a:cxn>
                <a:cxn ang="0">
                  <a:pos x="0" y="215900"/>
                </a:cxn>
              </a:cxnLst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2" name="Freeform 64"/>
            <p:cNvSpPr/>
            <p:nvPr>
              <p:custDataLst>
                <p:tags r:id="rId16"/>
              </p:custDataLst>
            </p:nvPr>
          </p:nvSpPr>
          <p:spPr>
            <a:xfrm>
              <a:off x="7808913" y="4535488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3" name="Freeform 65"/>
            <p:cNvSpPr/>
            <p:nvPr>
              <p:custDataLst>
                <p:tags r:id="rId17"/>
              </p:custDataLst>
            </p:nvPr>
          </p:nvSpPr>
          <p:spPr>
            <a:xfrm>
              <a:off x="7810500" y="4699000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4" name="Freeform 66"/>
            <p:cNvSpPr/>
            <p:nvPr>
              <p:custDataLst>
                <p:tags r:id="rId18"/>
              </p:custDataLst>
            </p:nvPr>
          </p:nvSpPr>
          <p:spPr>
            <a:xfrm>
              <a:off x="7812088" y="4862513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5" name="Freeform 67"/>
            <p:cNvSpPr/>
            <p:nvPr>
              <p:custDataLst>
                <p:tags r:id="rId19"/>
              </p:custDataLst>
            </p:nvPr>
          </p:nvSpPr>
          <p:spPr>
            <a:xfrm>
              <a:off x="8020050" y="4408488"/>
              <a:ext cx="1833563" cy="1165225"/>
            </a:xfrm>
            <a:custGeom>
              <a:avLst/>
              <a:gdLst/>
              <a:ahLst/>
              <a:cxnLst>
                <a:cxn ang="0">
                  <a:pos x="1757362" y="1165225"/>
                </a:cxn>
                <a:cxn ang="0">
                  <a:pos x="76200" y="1165225"/>
                </a:cxn>
                <a:cxn ang="0">
                  <a:pos x="0" y="1088921"/>
                </a:cxn>
                <a:cxn ang="0">
                  <a:pos x="0" y="76303"/>
                </a:cxn>
                <a:cxn ang="0">
                  <a:pos x="76200" y="0"/>
                </a:cxn>
                <a:cxn ang="0">
                  <a:pos x="1757362" y="0"/>
                </a:cxn>
                <a:cxn ang="0">
                  <a:pos x="1833563" y="76303"/>
                </a:cxn>
                <a:cxn ang="0">
                  <a:pos x="1833563" y="1088921"/>
                </a:cxn>
                <a:cxn ang="0">
                  <a:pos x="1757362" y="1165225"/>
                </a:cxn>
              </a:cxnLst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6" name="Rectangle 68"/>
            <p:cNvSpPr/>
            <p:nvPr>
              <p:custDataLst>
                <p:tags r:id="rId20"/>
              </p:custDataLst>
            </p:nvPr>
          </p:nvSpPr>
          <p:spPr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47" name="Rectangle 69"/>
            <p:cNvSpPr/>
            <p:nvPr>
              <p:custDataLst>
                <p:tags r:id="rId21"/>
              </p:custDataLst>
            </p:nvPr>
          </p:nvSpPr>
          <p:spPr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48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>
            <a:xfrm>
              <a:off x="7370763" y="2262188"/>
              <a:ext cx="328613" cy="328612"/>
            </a:xfrm>
            <a:custGeom>
              <a:avLst/>
              <a:gdLst/>
              <a:ahLst/>
              <a:cxnLst>
                <a:cxn ang="0">
                  <a:pos x="328613" y="288924"/>
                </a:cxn>
                <a:cxn ang="0">
                  <a:pos x="284162" y="244474"/>
                </a:cxn>
                <a:cxn ang="0">
                  <a:pos x="93662" y="236537"/>
                </a:cxn>
                <a:cxn ang="0">
                  <a:pos x="84137" y="44449"/>
                </a:cxn>
                <a:cxn ang="0">
                  <a:pos x="41275" y="1587"/>
                </a:cxn>
                <a:cxn ang="0">
                  <a:pos x="1587" y="41274"/>
                </a:cxn>
                <a:cxn ang="0">
                  <a:pos x="11112" y="273049"/>
                </a:cxn>
                <a:cxn ang="0">
                  <a:pos x="55562" y="319087"/>
                </a:cxn>
                <a:cxn ang="0">
                  <a:pos x="287337" y="328612"/>
                </a:cxn>
                <a:cxn ang="0">
                  <a:pos x="328613" y="288924"/>
                </a:cxn>
                <a:cxn ang="0">
                  <a:pos x="328613" y="288924"/>
                </a:cxn>
                <a:cxn ang="0">
                  <a:pos x="328613" y="288924"/>
                </a:cxn>
              </a:cxnLst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9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>
            <a:xfrm>
              <a:off x="6572250" y="2189163"/>
              <a:ext cx="1227138" cy="1225550"/>
            </a:xfrm>
            <a:custGeom>
              <a:avLst/>
              <a:gdLst/>
              <a:ahLst/>
              <a:cxnLst>
                <a:cxn ang="0">
                  <a:pos x="1208087" y="650129"/>
                </a:cxn>
                <a:cxn ang="0">
                  <a:pos x="579437" y="20664"/>
                </a:cxn>
                <a:cxn ang="0">
                  <a:pos x="509587" y="20664"/>
                </a:cxn>
                <a:cxn ang="0">
                  <a:pos x="19050" y="510248"/>
                </a:cxn>
                <a:cxn ang="0">
                  <a:pos x="19050" y="580189"/>
                </a:cxn>
                <a:cxn ang="0">
                  <a:pos x="647700" y="1211243"/>
                </a:cxn>
                <a:cxn ang="0">
                  <a:pos x="682625" y="1225550"/>
                </a:cxn>
                <a:cxn ang="0">
                  <a:pos x="717550" y="1211243"/>
                </a:cxn>
                <a:cxn ang="0">
                  <a:pos x="1208087" y="720070"/>
                </a:cxn>
                <a:cxn ang="0">
                  <a:pos x="1208087" y="650129"/>
                </a:cxn>
                <a:cxn ang="0">
                  <a:pos x="604837" y="985526"/>
                </a:cxn>
                <a:cxn ang="0">
                  <a:pos x="534987" y="985526"/>
                </a:cxn>
                <a:cxn ang="0">
                  <a:pos x="130175" y="580189"/>
                </a:cxn>
                <a:cxn ang="0">
                  <a:pos x="130175" y="510248"/>
                </a:cxn>
                <a:cxn ang="0">
                  <a:pos x="508000" y="131933"/>
                </a:cxn>
                <a:cxn ang="0">
                  <a:pos x="577850" y="131933"/>
                </a:cxn>
                <a:cxn ang="0">
                  <a:pos x="982662" y="537270"/>
                </a:cxn>
                <a:cxn ang="0">
                  <a:pos x="982662" y="607211"/>
                </a:cxn>
                <a:cxn ang="0">
                  <a:pos x="604837" y="985526"/>
                </a:cxn>
                <a:cxn ang="0">
                  <a:pos x="604837" y="985526"/>
                </a:cxn>
                <a:cxn ang="0">
                  <a:pos x="604837" y="985526"/>
                </a:cxn>
              </a:cxnLst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0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7604125" y="2832100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80962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1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7491413" y="2944813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79375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2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>
            <a:xfrm>
              <a:off x="6961188" y="2590800"/>
              <a:ext cx="277813" cy="279400"/>
            </a:xfrm>
            <a:custGeom>
              <a:avLst/>
              <a:gdLst/>
              <a:ahLst/>
              <a:cxnLst>
                <a:cxn ang="0">
                  <a:pos x="20637" y="169236"/>
                </a:cxn>
                <a:cxn ang="0">
                  <a:pos x="166687" y="20755"/>
                </a:cxn>
                <a:cxn ang="0">
                  <a:pos x="230187" y="36721"/>
                </a:cxn>
                <a:cxn ang="0">
                  <a:pos x="271462" y="225116"/>
                </a:cxn>
                <a:cxn ang="0">
                  <a:pos x="225425" y="273013"/>
                </a:cxn>
                <a:cxn ang="0">
                  <a:pos x="36512" y="233099"/>
                </a:cxn>
                <a:cxn ang="0">
                  <a:pos x="20637" y="169236"/>
                </a:cxn>
                <a:cxn ang="0">
                  <a:pos x="20637" y="169236"/>
                </a:cxn>
                <a:cxn ang="0">
                  <a:pos x="20637" y="169236"/>
                </a:cxn>
              </a:cxnLst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3" name="Freeform 75"/>
            <p:cNvSpPr/>
            <p:nvPr>
              <p:custDataLst>
                <p:tags r:id="rId27"/>
              </p:custDataLst>
            </p:nvPr>
          </p:nvSpPr>
          <p:spPr>
            <a:xfrm>
              <a:off x="8096250" y="1639888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4" name="Freeform 76"/>
            <p:cNvSpPr/>
            <p:nvPr>
              <p:custDataLst>
                <p:tags r:id="rId28"/>
              </p:custDataLst>
            </p:nvPr>
          </p:nvSpPr>
          <p:spPr>
            <a:xfrm>
              <a:off x="8096250" y="1643063"/>
              <a:ext cx="174625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4625" y="0"/>
                </a:cxn>
                <a:cxn ang="0">
                  <a:pos x="174625" y="171450"/>
                </a:cxn>
              </a:cxnLst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5" name="Freeform 77"/>
            <p:cNvSpPr/>
            <p:nvPr>
              <p:custDataLst>
                <p:tags r:id="rId29"/>
              </p:custDataLst>
            </p:nvPr>
          </p:nvSpPr>
          <p:spPr>
            <a:xfrm>
              <a:off x="8096250" y="1814513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6" name="Freeform 78"/>
            <p:cNvSpPr/>
            <p:nvPr>
              <p:custDataLst>
                <p:tags r:id="rId30"/>
              </p:custDataLst>
            </p:nvPr>
          </p:nvSpPr>
          <p:spPr>
            <a:xfrm>
              <a:off x="8218488" y="1957388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7" name="Freeform 79"/>
            <p:cNvSpPr/>
            <p:nvPr>
              <p:custDataLst>
                <p:tags r:id="rId31"/>
              </p:custDataLst>
            </p:nvPr>
          </p:nvSpPr>
          <p:spPr>
            <a:xfrm>
              <a:off x="8220075" y="208597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8" name="Freeform 80"/>
            <p:cNvSpPr/>
            <p:nvPr>
              <p:custDataLst>
                <p:tags r:id="rId32"/>
              </p:custDataLst>
            </p:nvPr>
          </p:nvSpPr>
          <p:spPr>
            <a:xfrm>
              <a:off x="8221663" y="221456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59" name="Rectangle 81"/>
            <p:cNvSpPr/>
            <p:nvPr>
              <p:custDataLst>
                <p:tags r:id="rId33"/>
              </p:custDataLst>
            </p:nvPr>
          </p:nvSpPr>
          <p:spPr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60" name="Freeform 82"/>
            <p:cNvSpPr/>
            <p:nvPr>
              <p:custDataLst>
                <p:tags r:id="rId34"/>
              </p:custDataLst>
            </p:nvPr>
          </p:nvSpPr>
          <p:spPr>
            <a:xfrm>
              <a:off x="7902575" y="1495425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1" name="Freeform 83"/>
            <p:cNvSpPr/>
            <p:nvPr>
              <p:custDataLst>
                <p:tags r:id="rId35"/>
              </p:custDataLst>
            </p:nvPr>
          </p:nvSpPr>
          <p:spPr>
            <a:xfrm>
              <a:off x="7902575" y="1498600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2" name="Freeform 84"/>
            <p:cNvSpPr/>
            <p:nvPr>
              <p:custDataLst>
                <p:tags r:id="rId36"/>
              </p:custDataLst>
            </p:nvPr>
          </p:nvSpPr>
          <p:spPr>
            <a:xfrm>
              <a:off x="7902575" y="1670050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3" name="Freeform 85"/>
            <p:cNvSpPr/>
            <p:nvPr>
              <p:custDataLst>
                <p:tags r:id="rId37"/>
              </p:custDataLst>
            </p:nvPr>
          </p:nvSpPr>
          <p:spPr>
            <a:xfrm>
              <a:off x="8024813" y="1812925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4" name="Freeform 86"/>
            <p:cNvSpPr/>
            <p:nvPr>
              <p:custDataLst>
                <p:tags r:id="rId38"/>
              </p:custDataLst>
            </p:nvPr>
          </p:nvSpPr>
          <p:spPr>
            <a:xfrm>
              <a:off x="8026400" y="194151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5" name="Freeform 87"/>
            <p:cNvSpPr/>
            <p:nvPr>
              <p:custDataLst>
                <p:tags r:id="rId39"/>
              </p:custDataLst>
            </p:nvPr>
          </p:nvSpPr>
          <p:spPr>
            <a:xfrm>
              <a:off x="8027988" y="2070100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6" name="Rectangle 88"/>
            <p:cNvSpPr/>
            <p:nvPr>
              <p:custDataLst>
                <p:tags r:id="rId40"/>
              </p:custDataLst>
            </p:nvPr>
          </p:nvSpPr>
          <p:spPr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67" name="Freeform 89"/>
            <p:cNvSpPr/>
            <p:nvPr>
              <p:custDataLst>
                <p:tags r:id="rId41"/>
              </p:custDataLst>
            </p:nvPr>
          </p:nvSpPr>
          <p:spPr>
            <a:xfrm>
              <a:off x="7699375" y="1327150"/>
              <a:ext cx="608013" cy="828675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5"/>
                </a:cxn>
                <a:cxn ang="0">
                  <a:pos x="4762" y="828675"/>
                </a:cxn>
                <a:cxn ang="0">
                  <a:pos x="0" y="174625"/>
                </a:cxn>
                <a:cxn ang="0">
                  <a:pos x="171450" y="4762"/>
                </a:cxn>
              </a:cxnLst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8" name="Freeform 90"/>
            <p:cNvSpPr/>
            <p:nvPr>
              <p:custDataLst>
                <p:tags r:id="rId42"/>
              </p:custDataLst>
            </p:nvPr>
          </p:nvSpPr>
          <p:spPr>
            <a:xfrm>
              <a:off x="7699375" y="1330325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69" name="Freeform 91"/>
            <p:cNvSpPr/>
            <p:nvPr>
              <p:custDataLst>
                <p:tags r:id="rId43"/>
              </p:custDataLst>
            </p:nvPr>
          </p:nvSpPr>
          <p:spPr>
            <a:xfrm>
              <a:off x="7699375" y="1501775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70" name="Freeform 92"/>
            <p:cNvSpPr/>
            <p:nvPr>
              <p:custDataLst>
                <p:tags r:id="rId44"/>
              </p:custDataLst>
            </p:nvPr>
          </p:nvSpPr>
          <p:spPr>
            <a:xfrm>
              <a:off x="7821613" y="1646238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1587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71" name="Freeform 93"/>
            <p:cNvSpPr/>
            <p:nvPr>
              <p:custDataLst>
                <p:tags r:id="rId45"/>
              </p:custDataLst>
            </p:nvPr>
          </p:nvSpPr>
          <p:spPr>
            <a:xfrm>
              <a:off x="7823200" y="177482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72" name="Freeform 94"/>
            <p:cNvSpPr/>
            <p:nvPr>
              <p:custDataLst>
                <p:tags r:id="rId46"/>
              </p:custDataLst>
            </p:nvPr>
          </p:nvSpPr>
          <p:spPr>
            <a:xfrm>
              <a:off x="7824788" y="1901825"/>
              <a:ext cx="357188" cy="65087"/>
            </a:xfrm>
            <a:custGeom>
              <a:avLst/>
              <a:gdLst/>
              <a:ahLst/>
              <a:cxnLst>
                <a:cxn ang="0">
                  <a:pos x="357188" y="60324"/>
                </a:cxn>
                <a:cxn ang="0">
                  <a:pos x="0" y="65087"/>
                </a:cxn>
                <a:cxn ang="0">
                  <a:pos x="0" y="3174"/>
                </a:cxn>
                <a:cxn ang="0">
                  <a:pos x="357188" y="0"/>
                </a:cxn>
                <a:cxn ang="0">
                  <a:pos x="357188" y="60324"/>
                </a:cxn>
              </a:cxnLst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73" name="Freeform 95"/>
            <p:cNvSpPr/>
            <p:nvPr>
              <p:custDataLst>
                <p:tags r:id="rId47"/>
              </p:custDataLst>
            </p:nvPr>
          </p:nvSpPr>
          <p:spPr>
            <a:xfrm>
              <a:off x="7621588" y="3222625"/>
              <a:ext cx="1214438" cy="839787"/>
            </a:xfrm>
            <a:custGeom>
              <a:avLst/>
              <a:gdLst/>
              <a:ahLst/>
              <a:cxnLst>
                <a:cxn ang="0">
                  <a:pos x="1163637" y="839787"/>
                </a:cxn>
                <a:cxn ang="0">
                  <a:pos x="50800" y="839787"/>
                </a:cxn>
                <a:cxn ang="0">
                  <a:pos x="0" y="788987"/>
                </a:cxn>
                <a:cxn ang="0">
                  <a:pos x="0" y="49212"/>
                </a:cxn>
                <a:cxn ang="0">
                  <a:pos x="50800" y="0"/>
                </a:cxn>
                <a:cxn ang="0">
                  <a:pos x="1163637" y="0"/>
                </a:cxn>
                <a:cxn ang="0">
                  <a:pos x="1214438" y="49212"/>
                </a:cxn>
                <a:cxn ang="0">
                  <a:pos x="1214438" y="788987"/>
                </a:cxn>
                <a:cxn ang="0">
                  <a:pos x="1163637" y="839787"/>
                </a:cxn>
              </a:cxnLst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74" name="Rectangle 96"/>
            <p:cNvSpPr/>
            <p:nvPr>
              <p:custDataLst>
                <p:tags r:id="rId48"/>
              </p:custDataLst>
            </p:nvPr>
          </p:nvSpPr>
          <p:spPr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75" name="Rectangle 97"/>
            <p:cNvSpPr/>
            <p:nvPr>
              <p:custDataLst>
                <p:tags r:id="rId49"/>
              </p:custDataLst>
            </p:nvPr>
          </p:nvSpPr>
          <p:spPr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76" name="Freeform 98"/>
            <p:cNvSpPr/>
            <p:nvPr>
              <p:custDataLst>
                <p:tags r:id="rId50"/>
              </p:custDataLst>
            </p:nvPr>
          </p:nvSpPr>
          <p:spPr>
            <a:xfrm>
              <a:off x="7999413" y="3492500"/>
              <a:ext cx="458788" cy="296862"/>
            </a:xfrm>
            <a:custGeom>
              <a:avLst/>
              <a:gdLst/>
              <a:ahLst/>
              <a:cxnLst>
                <a:cxn ang="0">
                  <a:pos x="382587" y="296862"/>
                </a:cxn>
                <a:cxn ang="0">
                  <a:pos x="76200" y="296862"/>
                </a:cxn>
                <a:cxn ang="0">
                  <a:pos x="0" y="220662"/>
                </a:cxn>
                <a:cxn ang="0">
                  <a:pos x="0" y="76199"/>
                </a:cxn>
                <a:cxn ang="0">
                  <a:pos x="76200" y="0"/>
                </a:cxn>
                <a:cxn ang="0">
                  <a:pos x="382587" y="0"/>
                </a:cxn>
                <a:cxn ang="0">
                  <a:pos x="458788" y="76199"/>
                </a:cxn>
                <a:cxn ang="0">
                  <a:pos x="458788" y="220662"/>
                </a:cxn>
                <a:cxn ang="0">
                  <a:pos x="382587" y="296862"/>
                </a:cxn>
              </a:cxnLst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77" name="Freeform 99"/>
            <p:cNvSpPr/>
            <p:nvPr>
              <p:custDataLst>
                <p:tags r:id="rId51"/>
              </p:custDataLst>
            </p:nvPr>
          </p:nvSpPr>
          <p:spPr>
            <a:xfrm>
              <a:off x="8153400" y="3563938"/>
              <a:ext cx="150813" cy="15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3987"/>
                </a:cxn>
                <a:cxn ang="0">
                  <a:pos x="150813" y="76199"/>
                </a:cxn>
                <a:cxn ang="0">
                  <a:pos x="0" y="0"/>
                </a:cxn>
              </a:cxnLst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78" name="Freeform 100"/>
            <p:cNvSpPr/>
            <p:nvPr>
              <p:custDataLst>
                <p:tags r:id="rId52"/>
              </p:custDataLst>
            </p:nvPr>
          </p:nvSpPr>
          <p:spPr>
            <a:xfrm>
              <a:off x="7804150" y="3903663"/>
              <a:ext cx="882650" cy="38100"/>
            </a:xfrm>
            <a:custGeom>
              <a:avLst/>
              <a:gdLst/>
              <a:ahLst/>
              <a:cxnLst>
                <a:cxn ang="0">
                  <a:pos x="865187" y="38100"/>
                </a:cxn>
                <a:cxn ang="0">
                  <a:pos x="17462" y="38100"/>
                </a:cxn>
                <a:cxn ang="0">
                  <a:pos x="0" y="20637"/>
                </a:cxn>
                <a:cxn ang="0">
                  <a:pos x="0" y="17462"/>
                </a:cxn>
                <a:cxn ang="0">
                  <a:pos x="17462" y="0"/>
                </a:cxn>
                <a:cxn ang="0">
                  <a:pos x="865187" y="0"/>
                </a:cxn>
                <a:cxn ang="0">
                  <a:pos x="882650" y="17462"/>
                </a:cxn>
                <a:cxn ang="0">
                  <a:pos x="882650" y="20637"/>
                </a:cxn>
                <a:cxn ang="0">
                  <a:pos x="865187" y="38100"/>
                </a:cxn>
              </a:cxnLst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79" name="Oval 101"/>
            <p:cNvSpPr/>
            <p:nvPr>
              <p:custDataLst>
                <p:tags r:id="rId53"/>
              </p:custDataLst>
            </p:nvPr>
          </p:nvSpPr>
          <p:spPr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0" name="Oval 102"/>
            <p:cNvSpPr/>
            <p:nvPr>
              <p:custDataLst>
                <p:tags r:id="rId54"/>
              </p:custDataLst>
            </p:nvPr>
          </p:nvSpPr>
          <p:spPr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1" name="Freeform 103"/>
            <p:cNvSpPr/>
            <p:nvPr>
              <p:custDataLst>
                <p:tags r:id="rId55"/>
              </p:custDataLst>
            </p:nvPr>
          </p:nvSpPr>
          <p:spPr>
            <a:xfrm>
              <a:off x="8534400" y="2755900"/>
              <a:ext cx="944563" cy="695325"/>
            </a:xfrm>
            <a:custGeom>
              <a:avLst/>
              <a:gdLst/>
              <a:ahLst/>
              <a:cxnLst>
                <a:cxn ang="0">
                  <a:pos x="895350" y="695325"/>
                </a:cxn>
                <a:cxn ang="0">
                  <a:pos x="50800" y="695325"/>
                </a:cxn>
                <a:cxn ang="0">
                  <a:pos x="0" y="644525"/>
                </a:cxn>
                <a:cxn ang="0">
                  <a:pos x="0" y="50800"/>
                </a:cxn>
                <a:cxn ang="0">
                  <a:pos x="50800" y="0"/>
                </a:cxn>
                <a:cxn ang="0">
                  <a:pos x="895350" y="0"/>
                </a:cxn>
                <a:cxn ang="0">
                  <a:pos x="944563" y="50800"/>
                </a:cxn>
                <a:cxn ang="0">
                  <a:pos x="944563" y="644525"/>
                </a:cxn>
                <a:cxn ang="0">
                  <a:pos x="895350" y="695325"/>
                </a:cxn>
              </a:cxnLst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82" name="Rectangle 104"/>
            <p:cNvSpPr/>
            <p:nvPr>
              <p:custDataLst>
                <p:tags r:id="rId56"/>
              </p:custDataLst>
            </p:nvPr>
          </p:nvSpPr>
          <p:spPr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3" name="Rectangle 105"/>
            <p:cNvSpPr/>
            <p:nvPr>
              <p:custDataLst>
                <p:tags r:id="rId57"/>
              </p:custDataLst>
            </p:nvPr>
          </p:nvSpPr>
          <p:spPr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4" name="Rectangle 106"/>
            <p:cNvSpPr/>
            <p:nvPr>
              <p:custDataLst>
                <p:tags r:id="rId58"/>
              </p:custDataLst>
            </p:nvPr>
          </p:nvSpPr>
          <p:spPr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5" name="Rectangle 107"/>
            <p:cNvSpPr/>
            <p:nvPr>
              <p:custDataLst>
                <p:tags r:id="rId59"/>
              </p:custDataLst>
            </p:nvPr>
          </p:nvSpPr>
          <p:spPr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6" name="Rectangle 108"/>
            <p:cNvSpPr/>
            <p:nvPr>
              <p:custDataLst>
                <p:tags r:id="rId60"/>
              </p:custDataLst>
            </p:nvPr>
          </p:nvSpPr>
          <p:spPr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7" name="Rectangle 109"/>
            <p:cNvSpPr/>
            <p:nvPr>
              <p:custDataLst>
                <p:tags r:id="rId61"/>
              </p:custDataLst>
            </p:nvPr>
          </p:nvSpPr>
          <p:spPr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8" name="Rectangle 110"/>
            <p:cNvSpPr/>
            <p:nvPr>
              <p:custDataLst>
                <p:tags r:id="rId62"/>
              </p:custDataLst>
            </p:nvPr>
          </p:nvSpPr>
          <p:spPr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9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90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91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>
            <a:xfrm>
              <a:off x="6834188" y="3846513"/>
              <a:ext cx="528638" cy="528637"/>
            </a:xfrm>
            <a:custGeom>
              <a:avLst/>
              <a:gdLst/>
              <a:ahLst/>
              <a:cxnLst>
                <a:cxn ang="0">
                  <a:pos x="434975" y="93662"/>
                </a:cxn>
                <a:cxn ang="0">
                  <a:pos x="93662" y="93662"/>
                </a:cxn>
                <a:cxn ang="0">
                  <a:pos x="93662" y="433387"/>
                </a:cxn>
                <a:cxn ang="0">
                  <a:pos x="434975" y="433387"/>
                </a:cxn>
                <a:cxn ang="0">
                  <a:pos x="434975" y="93662"/>
                </a:cxn>
                <a:cxn ang="0">
                  <a:pos x="434975" y="93662"/>
                </a:cxn>
                <a:cxn ang="0">
                  <a:pos x="434975" y="93662"/>
                </a:cxn>
              </a:cxnLst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92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>
            <a:xfrm>
              <a:off x="6851650" y="3863975"/>
              <a:ext cx="434975" cy="434975"/>
            </a:xfrm>
            <a:custGeom>
              <a:avLst/>
              <a:gdLst/>
              <a:ahLst/>
              <a:cxnLst>
                <a:cxn ang="0">
                  <a:pos x="136525" y="136525"/>
                </a:cxn>
                <a:cxn ang="0">
                  <a:pos x="434975" y="114300"/>
                </a:cxn>
                <a:cxn ang="0">
                  <a:pos x="412750" y="88900"/>
                </a:cxn>
                <a:cxn ang="0">
                  <a:pos x="88900" y="88900"/>
                </a:cxn>
                <a:cxn ang="0">
                  <a:pos x="88900" y="412750"/>
                </a:cxn>
                <a:cxn ang="0">
                  <a:pos x="114300" y="434975"/>
                </a:cxn>
                <a:cxn ang="0">
                  <a:pos x="136525" y="136525"/>
                </a:cxn>
                <a:cxn ang="0">
                  <a:pos x="136525" y="136525"/>
                </a:cxn>
                <a:cxn ang="0">
                  <a:pos x="136525" y="136525"/>
                </a:cxn>
              </a:cxnLst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93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>
            <a:xfrm>
              <a:off x="7100888" y="4111625"/>
              <a:ext cx="204788" cy="206375"/>
            </a:xfrm>
            <a:custGeom>
              <a:avLst/>
              <a:gdLst/>
              <a:ahLst/>
              <a:cxnLst>
                <a:cxn ang="0">
                  <a:pos x="180975" y="23812"/>
                </a:cxn>
                <a:cxn ang="0">
                  <a:pos x="60325" y="61912"/>
                </a:cxn>
                <a:cxn ang="0">
                  <a:pos x="22225" y="182562"/>
                </a:cxn>
                <a:cxn ang="0">
                  <a:pos x="142875" y="144462"/>
                </a:cxn>
                <a:cxn ang="0">
                  <a:pos x="180975" y="23812"/>
                </a:cxn>
                <a:cxn ang="0">
                  <a:pos x="180975" y="23812"/>
                </a:cxn>
                <a:cxn ang="0">
                  <a:pos x="180975" y="23812"/>
                </a:cxn>
              </a:cxnLst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94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>
            <a:xfrm>
              <a:off x="6351588" y="4056063"/>
              <a:ext cx="379413" cy="107950"/>
            </a:xfrm>
            <a:custGeom>
              <a:avLst/>
              <a:gdLst/>
              <a:ahLst/>
              <a:cxnLst>
                <a:cxn ang="0">
                  <a:pos x="136525" y="107950"/>
                </a:cxn>
                <a:cxn ang="0">
                  <a:pos x="0" y="53975"/>
                </a:cxn>
                <a:cxn ang="0">
                  <a:pos x="136525" y="0"/>
                </a:cxn>
                <a:cxn ang="0">
                  <a:pos x="379413" y="53975"/>
                </a:cxn>
                <a:cxn ang="0">
                  <a:pos x="136525" y="107950"/>
                </a:cxn>
                <a:cxn ang="0">
                  <a:pos x="136525" y="107950"/>
                </a:cxn>
                <a:cxn ang="0">
                  <a:pos x="136525" y="107950"/>
                </a:cxn>
              </a:cxnLst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95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>
            <a:xfrm>
              <a:off x="6761163" y="3773488"/>
              <a:ext cx="674688" cy="674687"/>
            </a:xfrm>
            <a:custGeom>
              <a:avLst/>
              <a:gdLst/>
              <a:ahLst/>
              <a:cxnLst>
                <a:cxn ang="0">
                  <a:pos x="674688" y="336549"/>
                </a:cxn>
                <a:cxn ang="0">
                  <a:pos x="336550" y="0"/>
                </a:cxn>
                <a:cxn ang="0">
                  <a:pos x="0" y="336549"/>
                </a:cxn>
                <a:cxn ang="0">
                  <a:pos x="336550" y="674687"/>
                </a:cxn>
                <a:cxn ang="0">
                  <a:pos x="674688" y="336549"/>
                </a:cxn>
                <a:cxn ang="0">
                  <a:pos x="77787" y="336549"/>
                </a:cxn>
                <a:cxn ang="0">
                  <a:pos x="336550" y="77787"/>
                </a:cxn>
                <a:cxn ang="0">
                  <a:pos x="596900" y="336549"/>
                </a:cxn>
                <a:cxn ang="0">
                  <a:pos x="336550" y="596899"/>
                </a:cxn>
                <a:cxn ang="0">
                  <a:pos x="77787" y="336549"/>
                </a:cxn>
                <a:cxn ang="0">
                  <a:pos x="77787" y="336549"/>
                </a:cxn>
                <a:cxn ang="0">
                  <a:pos x="77787" y="336549"/>
                </a:cxn>
              </a:cxnLst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96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>
            <a:xfrm>
              <a:off x="6769100" y="3781425"/>
              <a:ext cx="612775" cy="612775"/>
            </a:xfrm>
            <a:custGeom>
              <a:avLst/>
              <a:gdLst/>
              <a:ahLst/>
              <a:cxnLst>
                <a:cxn ang="0">
                  <a:pos x="354012" y="612775"/>
                </a:cxn>
                <a:cxn ang="0">
                  <a:pos x="612775" y="354012"/>
                </a:cxn>
                <a:cxn ang="0">
                  <a:pos x="528637" y="161925"/>
                </a:cxn>
                <a:cxn ang="0">
                  <a:pos x="596900" y="336550"/>
                </a:cxn>
                <a:cxn ang="0">
                  <a:pos x="338137" y="596900"/>
                </a:cxn>
                <a:cxn ang="0">
                  <a:pos x="161925" y="528637"/>
                </a:cxn>
                <a:cxn ang="0">
                  <a:pos x="354012" y="612775"/>
                </a:cxn>
                <a:cxn ang="0">
                  <a:pos x="15875" y="354012"/>
                </a:cxn>
                <a:cxn ang="0">
                  <a:pos x="354012" y="15875"/>
                </a:cxn>
                <a:cxn ang="0">
                  <a:pos x="584200" y="106362"/>
                </a:cxn>
                <a:cxn ang="0">
                  <a:pos x="338137" y="0"/>
                </a:cxn>
                <a:cxn ang="0">
                  <a:pos x="0" y="336550"/>
                </a:cxn>
                <a:cxn ang="0">
                  <a:pos x="107950" y="584200"/>
                </a:cxn>
                <a:cxn ang="0">
                  <a:pos x="15875" y="354012"/>
                </a:cxn>
                <a:cxn ang="0">
                  <a:pos x="15875" y="354012"/>
                </a:cxn>
                <a:cxn ang="0">
                  <a:pos x="15875" y="354012"/>
                </a:cxn>
              </a:cxnLst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97" name="Freeform 119"/>
            <p:cNvSpPr/>
            <p:nvPr>
              <p:custDataLst>
                <p:tags r:id="rId71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282575" y="53975"/>
                </a:cxn>
                <a:cxn ang="0">
                  <a:pos x="246062" y="17462"/>
                </a:cxn>
                <a:cxn ang="0">
                  <a:pos x="20637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598488" y="127000"/>
                </a:cxn>
                <a:cxn ang="0">
                  <a:pos x="542925" y="71437"/>
                </a:cxn>
                <a:cxn ang="0">
                  <a:pos x="322262" y="71437"/>
                </a:cxn>
                <a:cxn ang="0">
                  <a:pos x="282575" y="53975"/>
                </a:cxn>
              </a:cxnLst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98" name="Line 120"/>
            <p:cNvSpPr/>
            <p:nvPr>
              <p:custDataLst>
                <p:tags r:id="rId72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99" name="Line 121"/>
            <p:cNvSpPr/>
            <p:nvPr>
              <p:custDataLst>
                <p:tags r:id="rId73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700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6032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66675"/>
                </a:cxn>
                <a:cxn ang="0">
                  <a:pos x="60325" y="0"/>
                </a:cxn>
                <a:cxn ang="0">
                  <a:pos x="598488" y="127000"/>
                </a:cxn>
                <a:cxn ang="0">
                  <a:pos x="550862" y="71437"/>
                </a:cxn>
                <a:cxn ang="0">
                  <a:pos x="598488" y="180975"/>
                </a:cxn>
                <a:cxn ang="0">
                  <a:pos x="598488" y="127000"/>
                </a:cxn>
                <a:cxn ang="0">
                  <a:pos x="598488" y="465137"/>
                </a:cxn>
                <a:cxn ang="0">
                  <a:pos x="598488" y="330200"/>
                </a:cxn>
                <a:cxn ang="0">
                  <a:pos x="476250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0" y="446087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71437" y="520700"/>
                </a:cxn>
                <a:cxn ang="0">
                  <a:pos x="0" y="446087"/>
                </a:cxn>
                <a:cxn ang="0">
                  <a:pos x="0" y="446087"/>
                </a:cxn>
                <a:cxn ang="0">
                  <a:pos x="0" y="446087"/>
                </a:cxn>
              </a:cxnLst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01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101600" y="0"/>
                </a:cxn>
                <a:cxn ang="0">
                  <a:pos x="60325" y="0"/>
                </a:cxn>
                <a:cxn ang="0">
                  <a:pos x="0" y="66675"/>
                </a:cxn>
                <a:cxn ang="0">
                  <a:pos x="0" y="115887"/>
                </a:cxn>
                <a:cxn ang="0">
                  <a:pos x="101600" y="0"/>
                </a:cxn>
                <a:cxn ang="0">
                  <a:pos x="0" y="363537"/>
                </a:cxn>
                <a:cxn ang="0">
                  <a:pos x="0" y="446087"/>
                </a:cxn>
                <a:cxn ang="0">
                  <a:pos x="71437" y="520700"/>
                </a:cxn>
                <a:cxn ang="0">
                  <a:pos x="195262" y="520700"/>
                </a:cxn>
                <a:cxn ang="0">
                  <a:pos x="0" y="363537"/>
                </a:cxn>
                <a:cxn ang="0">
                  <a:pos x="598488" y="330200"/>
                </a:cxn>
                <a:cxn ang="0">
                  <a:pos x="598488" y="180975"/>
                </a:cxn>
                <a:cxn ang="0">
                  <a:pos x="550862" y="71437"/>
                </a:cxn>
                <a:cxn ang="0">
                  <a:pos x="542925" y="71437"/>
                </a:cxn>
                <a:cxn ang="0">
                  <a:pos x="492125" y="71437"/>
                </a:cxn>
                <a:cxn ang="0">
                  <a:pos x="547687" y="239712"/>
                </a:cxn>
                <a:cxn ang="0">
                  <a:pos x="323850" y="520700"/>
                </a:cxn>
                <a:cxn ang="0">
                  <a:pos x="476250" y="520700"/>
                </a:cxn>
                <a:cxn ang="0">
                  <a:pos x="598488" y="330200"/>
                </a:cxn>
                <a:cxn ang="0">
                  <a:pos x="598488" y="330200"/>
                </a:cxn>
                <a:cxn ang="0">
                  <a:pos x="598488" y="330200"/>
                </a:cxn>
              </a:cxnLst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02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>
            <a:xfrm>
              <a:off x="6119813" y="1795463"/>
              <a:ext cx="547688" cy="520700"/>
            </a:xfrm>
            <a:custGeom>
              <a:avLst/>
              <a:gdLst/>
              <a:ahLst/>
              <a:cxnLst>
                <a:cxn ang="0">
                  <a:pos x="547688" y="239712"/>
                </a:cxn>
                <a:cxn ang="0">
                  <a:pos x="492125" y="71437"/>
                </a:cxn>
                <a:cxn ang="0">
                  <a:pos x="431800" y="71437"/>
                </a:cxn>
                <a:cxn ang="0">
                  <a:pos x="487362" y="223837"/>
                </a:cxn>
                <a:cxn ang="0">
                  <a:pos x="244475" y="466725"/>
                </a:cxn>
                <a:cxn ang="0">
                  <a:pos x="3175" y="223837"/>
                </a:cxn>
                <a:cxn ang="0">
                  <a:pos x="155575" y="0"/>
                </a:cxn>
                <a:cxn ang="0">
                  <a:pos x="101600" y="0"/>
                </a:cxn>
                <a:cxn ang="0">
                  <a:pos x="0" y="115887"/>
                </a:cxn>
                <a:cxn ang="0">
                  <a:pos x="0" y="363537"/>
                </a:cxn>
                <a:cxn ang="0">
                  <a:pos x="195262" y="520700"/>
                </a:cxn>
                <a:cxn ang="0">
                  <a:pos x="323850" y="520700"/>
                </a:cxn>
                <a:cxn ang="0">
                  <a:pos x="547688" y="239712"/>
                </a:cxn>
                <a:cxn ang="0">
                  <a:pos x="547688" y="239712"/>
                </a:cxn>
                <a:cxn ang="0">
                  <a:pos x="547688" y="239712"/>
                </a:cxn>
              </a:cxnLst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03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>
            <a:xfrm>
              <a:off x="6122988" y="1795463"/>
              <a:ext cx="484188" cy="466725"/>
            </a:xfrm>
            <a:custGeom>
              <a:avLst/>
              <a:gdLst/>
              <a:ahLst/>
              <a:cxnLst>
                <a:cxn ang="0">
                  <a:pos x="0" y="223837"/>
                </a:cxn>
                <a:cxn ang="0">
                  <a:pos x="241300" y="466725"/>
                </a:cxn>
                <a:cxn ang="0">
                  <a:pos x="484188" y="223837"/>
                </a:cxn>
                <a:cxn ang="0">
                  <a:pos x="428625" y="71437"/>
                </a:cxn>
                <a:cxn ang="0">
                  <a:pos x="368300" y="71437"/>
                </a:cxn>
                <a:cxn ang="0">
                  <a:pos x="423862" y="209550"/>
                </a:cxn>
                <a:cxn ang="0">
                  <a:pos x="228600" y="404812"/>
                </a:cxn>
                <a:cxn ang="0">
                  <a:pos x="31750" y="209550"/>
                </a:cxn>
                <a:cxn ang="0">
                  <a:pos x="228600" y="12700"/>
                </a:cxn>
                <a:cxn ang="0">
                  <a:pos x="239712" y="12700"/>
                </a:cxn>
                <a:cxn ang="0">
                  <a:pos x="203200" y="0"/>
                </a:cxn>
                <a:cxn ang="0">
                  <a:pos x="152400" y="0"/>
                </a:cxn>
                <a:cxn ang="0">
                  <a:pos x="0" y="223837"/>
                </a:cxn>
                <a:cxn ang="0">
                  <a:pos x="0" y="223837"/>
                </a:cxn>
                <a:cxn ang="0">
                  <a:pos x="0" y="223837"/>
                </a:cxn>
              </a:cxnLst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04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>
            <a:xfrm>
              <a:off x="6154738" y="1808163"/>
              <a:ext cx="392113" cy="392112"/>
            </a:xfrm>
            <a:custGeom>
              <a:avLst/>
              <a:gdLst/>
              <a:ahLst/>
              <a:cxnLst>
                <a:cxn ang="0">
                  <a:pos x="0" y="196849"/>
                </a:cxn>
                <a:cxn ang="0">
                  <a:pos x="196850" y="392112"/>
                </a:cxn>
                <a:cxn ang="0">
                  <a:pos x="392113" y="196849"/>
                </a:cxn>
                <a:cxn ang="0">
                  <a:pos x="336550" y="58737"/>
                </a:cxn>
                <a:cxn ang="0">
                  <a:pos x="287337" y="58737"/>
                </a:cxn>
                <a:cxn ang="0">
                  <a:pos x="247650" y="41274"/>
                </a:cxn>
                <a:cxn ang="0">
                  <a:pos x="211137" y="4762"/>
                </a:cxn>
                <a:cxn ang="0">
                  <a:pos x="207962" y="0"/>
                </a:cxn>
                <a:cxn ang="0">
                  <a:pos x="196850" y="0"/>
                </a:cxn>
                <a:cxn ang="0">
                  <a:pos x="0" y="196849"/>
                </a:cxn>
                <a:cxn ang="0">
                  <a:pos x="331787" y="180974"/>
                </a:cxn>
                <a:cxn ang="0">
                  <a:pos x="182562" y="331787"/>
                </a:cxn>
                <a:cxn ang="0">
                  <a:pos x="31750" y="180974"/>
                </a:cxn>
                <a:cxn ang="0">
                  <a:pos x="182562" y="30162"/>
                </a:cxn>
                <a:cxn ang="0">
                  <a:pos x="331787" y="180974"/>
                </a:cxn>
                <a:cxn ang="0">
                  <a:pos x="331787" y="180974"/>
                </a:cxn>
                <a:cxn ang="0">
                  <a:pos x="331787" y="180974"/>
                </a:cxn>
              </a:cxnLst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05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>
            <a:xfrm>
              <a:off x="6186488" y="1838325"/>
              <a:ext cx="300038" cy="301625"/>
            </a:xfrm>
            <a:custGeom>
              <a:avLst/>
              <a:gdLst/>
              <a:ahLst/>
              <a:cxnLst>
                <a:cxn ang="0">
                  <a:pos x="0" y="150812"/>
                </a:cxn>
                <a:cxn ang="0">
                  <a:pos x="150812" y="301625"/>
                </a:cxn>
                <a:cxn ang="0">
                  <a:pos x="300038" y="150812"/>
                </a:cxn>
                <a:cxn ang="0">
                  <a:pos x="150812" y="0"/>
                </a:cxn>
                <a:cxn ang="0">
                  <a:pos x="0" y="150812"/>
                </a:cxn>
                <a:cxn ang="0">
                  <a:pos x="241300" y="134937"/>
                </a:cxn>
                <a:cxn ang="0">
                  <a:pos x="136525" y="239712"/>
                </a:cxn>
                <a:cxn ang="0">
                  <a:pos x="31750" y="134937"/>
                </a:cxn>
                <a:cxn ang="0">
                  <a:pos x="136525" y="30162"/>
                </a:cxn>
                <a:cxn ang="0">
                  <a:pos x="241300" y="134937"/>
                </a:cxn>
                <a:cxn ang="0">
                  <a:pos x="241300" y="134937"/>
                </a:cxn>
                <a:cxn ang="0">
                  <a:pos x="241300" y="134937"/>
                </a:cxn>
              </a:cxnLst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06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>
            <a:xfrm>
              <a:off x="6211888" y="1825625"/>
              <a:ext cx="120650" cy="26987"/>
            </a:xfrm>
            <a:custGeom>
              <a:avLst/>
              <a:gdLst/>
              <a:ahLst/>
              <a:cxnLst>
                <a:cxn ang="0">
                  <a:pos x="106362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106362" y="0"/>
                </a:cxn>
                <a:cxn ang="0">
                  <a:pos x="120650" y="14287"/>
                </a:cxn>
                <a:cxn ang="0">
                  <a:pos x="106362" y="26987"/>
                </a:cxn>
                <a:cxn ang="0">
                  <a:pos x="106362" y="26987"/>
                </a:cxn>
                <a:cxn ang="0">
                  <a:pos x="106362" y="26987"/>
                </a:cxn>
              </a:cxnLst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07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>
            <a:xfrm>
              <a:off x="6159500" y="1825625"/>
              <a:ext cx="34925" cy="26987"/>
            </a:xfrm>
            <a:custGeom>
              <a:avLst/>
              <a:gdLst/>
              <a:ahLst/>
              <a:cxnLst>
                <a:cxn ang="0">
                  <a:pos x="22225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22225" y="0"/>
                </a:cxn>
                <a:cxn ang="0">
                  <a:pos x="34925" y="14287"/>
                </a:cxn>
                <a:cxn ang="0">
                  <a:pos x="22225" y="26987"/>
                </a:cxn>
                <a:cxn ang="0">
                  <a:pos x="22225" y="26987"/>
                </a:cxn>
                <a:cxn ang="0">
                  <a:pos x="22225" y="26987"/>
                </a:cxn>
              </a:cxnLst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08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>
            <a:xfrm>
              <a:off x="9105900" y="1592263"/>
              <a:ext cx="666750" cy="666750"/>
            </a:xfrm>
            <a:custGeom>
              <a:avLst/>
              <a:gdLst/>
              <a:ahLst/>
              <a:cxnLst>
                <a:cxn ang="0">
                  <a:pos x="195262" y="0"/>
                </a:cxn>
                <a:cxn ang="0">
                  <a:pos x="1587" y="193675"/>
                </a:cxn>
                <a:cxn ang="0">
                  <a:pos x="0" y="196850"/>
                </a:cxn>
                <a:cxn ang="0">
                  <a:pos x="469900" y="666750"/>
                </a:cxn>
                <a:cxn ang="0">
                  <a:pos x="473075" y="665162"/>
                </a:cxn>
                <a:cxn ang="0">
                  <a:pos x="666750" y="471487"/>
                </a:cxn>
                <a:cxn ang="0">
                  <a:pos x="195262" y="0"/>
                </a:cxn>
                <a:cxn ang="0">
                  <a:pos x="195262" y="0"/>
                </a:cxn>
                <a:cxn ang="0">
                  <a:pos x="195262" y="0"/>
                </a:cxn>
              </a:cxnLst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09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>
            <a:xfrm>
              <a:off x="9075738" y="1498600"/>
              <a:ext cx="785813" cy="790575"/>
            </a:xfrm>
            <a:custGeom>
              <a:avLst/>
              <a:gdLst/>
              <a:ahLst/>
              <a:cxnLst>
                <a:cxn ang="0">
                  <a:pos x="746125" y="552450"/>
                </a:cxn>
                <a:cxn ang="0">
                  <a:pos x="757237" y="541337"/>
                </a:cxn>
                <a:cxn ang="0">
                  <a:pos x="774700" y="503237"/>
                </a:cxn>
                <a:cxn ang="0">
                  <a:pos x="774700" y="503237"/>
                </a:cxn>
                <a:cxn ang="0">
                  <a:pos x="762000" y="446087"/>
                </a:cxn>
                <a:cxn ang="0">
                  <a:pos x="769937" y="439737"/>
                </a:cxn>
                <a:cxn ang="0">
                  <a:pos x="769937" y="382587"/>
                </a:cxn>
                <a:cxn ang="0">
                  <a:pos x="744537" y="357187"/>
                </a:cxn>
                <a:cxn ang="0">
                  <a:pos x="690562" y="109537"/>
                </a:cxn>
                <a:cxn ang="0">
                  <a:pos x="688975" y="101600"/>
                </a:cxn>
                <a:cxn ang="0">
                  <a:pos x="681037" y="100012"/>
                </a:cxn>
                <a:cxn ang="0">
                  <a:pos x="498475" y="58737"/>
                </a:cxn>
                <a:cxn ang="0">
                  <a:pos x="430212" y="44450"/>
                </a:cxn>
                <a:cxn ang="0">
                  <a:pos x="401637" y="14287"/>
                </a:cxn>
                <a:cxn ang="0">
                  <a:pos x="346075" y="14287"/>
                </a:cxn>
                <a:cxn ang="0">
                  <a:pos x="336550" y="25400"/>
                </a:cxn>
                <a:cxn ang="0">
                  <a:pos x="293687" y="17462"/>
                </a:cxn>
                <a:cxn ang="0">
                  <a:pos x="234950" y="47625"/>
                </a:cxn>
                <a:cxn ang="0">
                  <a:pos x="12700" y="269875"/>
                </a:cxn>
                <a:cxn ang="0">
                  <a:pos x="9525" y="307975"/>
                </a:cxn>
                <a:cxn ang="0">
                  <a:pos x="482600" y="781050"/>
                </a:cxn>
                <a:cxn ang="0">
                  <a:pos x="520700" y="777875"/>
                </a:cxn>
                <a:cxn ang="0">
                  <a:pos x="746125" y="552450"/>
                </a:cxn>
                <a:cxn ang="0">
                  <a:pos x="500062" y="760412"/>
                </a:cxn>
                <a:cxn ang="0">
                  <a:pos x="30162" y="290512"/>
                </a:cxn>
                <a:cxn ang="0">
                  <a:pos x="31750" y="287337"/>
                </a:cxn>
                <a:cxn ang="0">
                  <a:pos x="225425" y="93662"/>
                </a:cxn>
                <a:cxn ang="0">
                  <a:pos x="696912" y="565150"/>
                </a:cxn>
                <a:cxn ang="0">
                  <a:pos x="503237" y="758825"/>
                </a:cxn>
                <a:cxn ang="0">
                  <a:pos x="500062" y="760412"/>
                </a:cxn>
                <a:cxn ang="0">
                  <a:pos x="312737" y="47625"/>
                </a:cxn>
                <a:cxn ang="0">
                  <a:pos x="265112" y="96837"/>
                </a:cxn>
                <a:cxn ang="0">
                  <a:pos x="244475" y="76200"/>
                </a:cxn>
                <a:cxn ang="0">
                  <a:pos x="252412" y="66675"/>
                </a:cxn>
                <a:cxn ang="0">
                  <a:pos x="254000" y="66675"/>
                </a:cxn>
                <a:cxn ang="0">
                  <a:pos x="293687" y="44450"/>
                </a:cxn>
                <a:cxn ang="0">
                  <a:pos x="312737" y="47625"/>
                </a:cxn>
                <a:cxn ang="0">
                  <a:pos x="382587" y="33337"/>
                </a:cxn>
                <a:cxn ang="0">
                  <a:pos x="750887" y="401637"/>
                </a:cxn>
                <a:cxn ang="0">
                  <a:pos x="750887" y="419100"/>
                </a:cxn>
                <a:cxn ang="0">
                  <a:pos x="665162" y="504825"/>
                </a:cxn>
                <a:cxn ang="0">
                  <a:pos x="633412" y="473075"/>
                </a:cxn>
                <a:cxn ang="0">
                  <a:pos x="633412" y="446087"/>
                </a:cxn>
                <a:cxn ang="0">
                  <a:pos x="350837" y="165100"/>
                </a:cxn>
                <a:cxn ang="0">
                  <a:pos x="325437" y="163512"/>
                </a:cxn>
                <a:cxn ang="0">
                  <a:pos x="279400" y="119062"/>
                </a:cxn>
                <a:cxn ang="0">
                  <a:pos x="365125" y="33337"/>
                </a:cxn>
                <a:cxn ang="0">
                  <a:pos x="382587" y="33337"/>
                </a:cxn>
                <a:cxn ang="0">
                  <a:pos x="666750" y="123825"/>
                </a:cxn>
                <a:cxn ang="0">
                  <a:pos x="709612" y="322262"/>
                </a:cxn>
                <a:cxn ang="0">
                  <a:pos x="465137" y="79375"/>
                </a:cxn>
                <a:cxn ang="0">
                  <a:pos x="493712" y="85725"/>
                </a:cxn>
                <a:cxn ang="0">
                  <a:pos x="666750" y="123825"/>
                </a:cxn>
                <a:cxn ang="0">
                  <a:pos x="739775" y="520700"/>
                </a:cxn>
                <a:cxn ang="0">
                  <a:pos x="738187" y="520700"/>
                </a:cxn>
                <a:cxn ang="0">
                  <a:pos x="714375" y="546100"/>
                </a:cxn>
                <a:cxn ang="0">
                  <a:pos x="688975" y="520700"/>
                </a:cxn>
                <a:cxn ang="0">
                  <a:pos x="739775" y="468312"/>
                </a:cxn>
                <a:cxn ang="0">
                  <a:pos x="747712" y="506412"/>
                </a:cxn>
                <a:cxn ang="0">
                  <a:pos x="739775" y="520700"/>
                </a:cxn>
                <a:cxn ang="0">
                  <a:pos x="739775" y="520700"/>
                </a:cxn>
                <a:cxn ang="0">
                  <a:pos x="739775" y="520700"/>
                </a:cxn>
              </a:cxnLst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0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>
            <a:xfrm>
              <a:off x="9320213" y="1543050"/>
              <a:ext cx="503238" cy="501650"/>
            </a:xfrm>
            <a:custGeom>
              <a:avLst/>
              <a:gdLst/>
              <a:ahLst/>
              <a:cxnLst>
                <a:cxn ang="0">
                  <a:pos x="465137" y="277812"/>
                </a:cxn>
                <a:cxn ang="0">
                  <a:pos x="422275" y="79375"/>
                </a:cxn>
                <a:cxn ang="0">
                  <a:pos x="249237" y="41275"/>
                </a:cxn>
                <a:cxn ang="0">
                  <a:pos x="220662" y="34925"/>
                </a:cxn>
                <a:cxn ang="0">
                  <a:pos x="465137" y="277812"/>
                </a:cxn>
                <a:cxn ang="0">
                  <a:pos x="444500" y="476250"/>
                </a:cxn>
                <a:cxn ang="0">
                  <a:pos x="469900" y="501650"/>
                </a:cxn>
                <a:cxn ang="0">
                  <a:pos x="493712" y="476250"/>
                </a:cxn>
                <a:cxn ang="0">
                  <a:pos x="495300" y="476250"/>
                </a:cxn>
                <a:cxn ang="0">
                  <a:pos x="503238" y="461962"/>
                </a:cxn>
                <a:cxn ang="0">
                  <a:pos x="495300" y="423862"/>
                </a:cxn>
                <a:cxn ang="0">
                  <a:pos x="444500" y="476250"/>
                </a:cxn>
                <a:cxn ang="0">
                  <a:pos x="9525" y="22225"/>
                </a:cxn>
                <a:cxn ang="0">
                  <a:pos x="7937" y="22225"/>
                </a:cxn>
                <a:cxn ang="0">
                  <a:pos x="0" y="31750"/>
                </a:cxn>
                <a:cxn ang="0">
                  <a:pos x="20637" y="52387"/>
                </a:cxn>
                <a:cxn ang="0">
                  <a:pos x="68262" y="3175"/>
                </a:cxn>
                <a:cxn ang="0">
                  <a:pos x="49212" y="0"/>
                </a:cxn>
                <a:cxn ang="0">
                  <a:pos x="9525" y="22225"/>
                </a:cxn>
                <a:cxn ang="0">
                  <a:pos x="9525" y="22225"/>
                </a:cxn>
                <a:cxn ang="0">
                  <a:pos x="9525" y="22225"/>
                </a:cxn>
              </a:cxnLst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1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>
            <a:xfrm>
              <a:off x="9355138" y="1527175"/>
              <a:ext cx="476250" cy="476250"/>
            </a:xfrm>
            <a:custGeom>
              <a:avLst/>
              <a:gdLst/>
              <a:ahLst/>
              <a:cxnLst>
                <a:cxn ang="0">
                  <a:pos x="0" y="90487"/>
                </a:cxn>
                <a:cxn ang="0">
                  <a:pos x="46037" y="134937"/>
                </a:cxn>
                <a:cxn ang="0">
                  <a:pos x="71437" y="136525"/>
                </a:cxn>
                <a:cxn ang="0">
                  <a:pos x="354012" y="417512"/>
                </a:cxn>
                <a:cxn ang="0">
                  <a:pos x="354012" y="444500"/>
                </a:cxn>
                <a:cxn ang="0">
                  <a:pos x="385762" y="476250"/>
                </a:cxn>
                <a:cxn ang="0">
                  <a:pos x="471487" y="390525"/>
                </a:cxn>
                <a:cxn ang="0">
                  <a:pos x="471487" y="373062"/>
                </a:cxn>
                <a:cxn ang="0">
                  <a:pos x="103187" y="4762"/>
                </a:cxn>
                <a:cxn ang="0">
                  <a:pos x="85725" y="4762"/>
                </a:cxn>
                <a:cxn ang="0">
                  <a:pos x="0" y="90487"/>
                </a:cxn>
                <a:cxn ang="0">
                  <a:pos x="401637" y="398462"/>
                </a:cxn>
                <a:cxn ang="0">
                  <a:pos x="374650" y="398462"/>
                </a:cxn>
                <a:cxn ang="0">
                  <a:pos x="92075" y="115887"/>
                </a:cxn>
                <a:cxn ang="0">
                  <a:pos x="92075" y="88900"/>
                </a:cxn>
                <a:cxn ang="0">
                  <a:pos x="92075" y="88900"/>
                </a:cxn>
                <a:cxn ang="0">
                  <a:pos x="119062" y="88900"/>
                </a:cxn>
                <a:cxn ang="0">
                  <a:pos x="401637" y="371475"/>
                </a:cxn>
                <a:cxn ang="0">
                  <a:pos x="401637" y="398462"/>
                </a:cxn>
                <a:cxn ang="0">
                  <a:pos x="401637" y="398462"/>
                </a:cxn>
                <a:cxn ang="0">
                  <a:pos x="401637" y="398462"/>
                </a:cxn>
              </a:cxnLst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2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>
            <a:xfrm>
              <a:off x="9440863" y="1608138"/>
              <a:ext cx="322263" cy="323850"/>
            </a:xfrm>
            <a:custGeom>
              <a:avLst/>
              <a:gdLst/>
              <a:ahLst/>
              <a:cxnLst>
                <a:cxn ang="0">
                  <a:pos x="315912" y="317500"/>
                </a:cxn>
                <a:cxn ang="0">
                  <a:pos x="315912" y="290512"/>
                </a:cxn>
                <a:cxn ang="0">
                  <a:pos x="33337" y="7937"/>
                </a:cxn>
                <a:cxn ang="0">
                  <a:pos x="6350" y="7937"/>
                </a:cxn>
                <a:cxn ang="0">
                  <a:pos x="6350" y="7937"/>
                </a:cxn>
                <a:cxn ang="0">
                  <a:pos x="6350" y="34925"/>
                </a:cxn>
                <a:cxn ang="0">
                  <a:pos x="288925" y="317500"/>
                </a:cxn>
                <a:cxn ang="0">
                  <a:pos x="315912" y="317500"/>
                </a:cxn>
                <a:cxn ang="0">
                  <a:pos x="315912" y="317500"/>
                </a:cxn>
                <a:cxn ang="0">
                  <a:pos x="315912" y="317500"/>
                </a:cxn>
              </a:cxnLst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3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4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5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6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7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8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19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0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1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2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3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4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5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>
            <a:xfrm>
              <a:off x="9744075" y="1862138"/>
              <a:ext cx="642938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2938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6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>
            <a:xfrm>
              <a:off x="9820275" y="19383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1350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7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>
            <a:xfrm>
              <a:off x="9896475" y="20145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8832"/>
                </a:cxn>
                <a:cxn ang="0">
                  <a:pos x="0" y="566552"/>
                </a:cxn>
                <a:cxn ang="0">
                  <a:pos x="565150" y="0"/>
                </a:cxn>
                <a:cxn ang="0">
                  <a:pos x="641350" y="76389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8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29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0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>
            <a:xfrm>
              <a:off x="10310813" y="1744663"/>
              <a:ext cx="346075" cy="346075"/>
            </a:xfrm>
            <a:custGeom>
              <a:avLst/>
              <a:gdLst/>
              <a:ahLst/>
              <a:cxnLst>
                <a:cxn ang="0">
                  <a:pos x="227012" y="346075"/>
                </a:cxn>
                <a:cxn ang="0">
                  <a:pos x="0" y="117475"/>
                </a:cxn>
                <a:cxn ang="0">
                  <a:pos x="53975" y="63500"/>
                </a:cxn>
                <a:cxn ang="0">
                  <a:pos x="282575" y="63500"/>
                </a:cxn>
                <a:cxn ang="0">
                  <a:pos x="282575" y="290512"/>
                </a:cxn>
                <a:cxn ang="0">
                  <a:pos x="227012" y="346075"/>
                </a:cxn>
                <a:cxn ang="0">
                  <a:pos x="227012" y="346075"/>
                </a:cxn>
                <a:cxn ang="0">
                  <a:pos x="227012" y="346075"/>
                </a:cxn>
              </a:cxnLst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1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2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3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4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5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6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7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>
            <a:xfrm>
              <a:off x="10594975" y="1863725"/>
              <a:ext cx="30163" cy="96837"/>
            </a:xfrm>
            <a:custGeom>
              <a:avLst/>
              <a:gdLst/>
              <a:ahLst/>
              <a:cxnLst>
                <a:cxn ang="0">
                  <a:pos x="12700" y="47624"/>
                </a:cxn>
                <a:cxn ang="0">
                  <a:pos x="12700" y="95249"/>
                </a:cxn>
                <a:cxn ang="0">
                  <a:pos x="28575" y="46037"/>
                </a:cxn>
                <a:cxn ang="0">
                  <a:pos x="4762" y="1587"/>
                </a:cxn>
                <a:cxn ang="0">
                  <a:pos x="12700" y="47624"/>
                </a:cxn>
                <a:cxn ang="0">
                  <a:pos x="12700" y="47624"/>
                </a:cxn>
                <a:cxn ang="0">
                  <a:pos x="12700" y="47624"/>
                </a:cxn>
              </a:cxnLst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8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39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40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41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42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43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44" name="Freeform 166"/>
            <p:cNvSpPr/>
            <p:nvPr>
              <p:custDataLst>
                <p:tags r:id="rId118"/>
              </p:custDataLst>
            </p:nvPr>
          </p:nvSpPr>
          <p:spPr>
            <a:xfrm>
              <a:off x="10355263" y="3452813"/>
              <a:ext cx="760413" cy="763587"/>
            </a:xfrm>
            <a:custGeom>
              <a:avLst/>
              <a:gdLst/>
              <a:ahLst/>
              <a:cxnLst>
                <a:cxn ang="0">
                  <a:pos x="760413" y="449262"/>
                </a:cxn>
                <a:cxn ang="0">
                  <a:pos x="473075" y="763587"/>
                </a:cxn>
                <a:cxn ang="0">
                  <a:pos x="0" y="306387"/>
                </a:cxn>
                <a:cxn ang="0">
                  <a:pos x="7937" y="19049"/>
                </a:cxn>
                <a:cxn ang="0">
                  <a:pos x="315912" y="0"/>
                </a:cxn>
                <a:cxn ang="0">
                  <a:pos x="760413" y="449262"/>
                </a:cxn>
              </a:cxnLst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45" name="Oval 167"/>
            <p:cNvSpPr/>
            <p:nvPr>
              <p:custDataLst>
                <p:tags r:id="rId119"/>
              </p:custDataLst>
            </p:nvPr>
          </p:nvSpPr>
          <p:spPr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746" name="Oval 168"/>
            <p:cNvSpPr/>
            <p:nvPr>
              <p:custDataLst>
                <p:tags r:id="rId120"/>
              </p:custDataLst>
            </p:nvPr>
          </p:nvSpPr>
          <p:spPr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747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>
            <a:xfrm>
              <a:off x="9779000" y="2852738"/>
              <a:ext cx="841375" cy="862012"/>
            </a:xfrm>
            <a:custGeom>
              <a:avLst/>
              <a:gdLst/>
              <a:ahLst/>
              <a:cxnLst>
                <a:cxn ang="0">
                  <a:pos x="0" y="420687"/>
                </a:cxn>
                <a:cxn ang="0">
                  <a:pos x="209550" y="785812"/>
                </a:cxn>
                <a:cxn ang="0">
                  <a:pos x="631825" y="785812"/>
                </a:cxn>
                <a:cxn ang="0">
                  <a:pos x="841375" y="420687"/>
                </a:cxn>
                <a:cxn ang="0">
                  <a:pos x="420687" y="0"/>
                </a:cxn>
                <a:cxn ang="0">
                  <a:pos x="0" y="420687"/>
                </a:cxn>
                <a:cxn ang="0">
                  <a:pos x="0" y="420687"/>
                </a:cxn>
                <a:cxn ang="0">
                  <a:pos x="0" y="420687"/>
                </a:cxn>
              </a:cxnLst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48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49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>
            <a:xfrm>
              <a:off x="10117138" y="3190875"/>
              <a:ext cx="166688" cy="166687"/>
            </a:xfrm>
            <a:custGeom>
              <a:avLst/>
              <a:gdLst/>
              <a:ahLst/>
              <a:cxnLst>
                <a:cxn ang="0">
                  <a:pos x="0" y="82549"/>
                </a:cxn>
                <a:cxn ang="0">
                  <a:pos x="82550" y="166687"/>
                </a:cxn>
                <a:cxn ang="0">
                  <a:pos x="166688" y="82549"/>
                </a:cxn>
                <a:cxn ang="0">
                  <a:pos x="82550" y="0"/>
                </a:cxn>
                <a:cxn ang="0">
                  <a:pos x="0" y="82549"/>
                </a:cxn>
                <a:cxn ang="0">
                  <a:pos x="0" y="82549"/>
                </a:cxn>
                <a:cxn ang="0">
                  <a:pos x="0" y="82549"/>
                </a:cxn>
              </a:cxnLst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50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>
            <a:xfrm>
              <a:off x="10093325" y="3168650"/>
              <a:ext cx="212725" cy="211137"/>
            </a:xfrm>
            <a:custGeom>
              <a:avLst/>
              <a:gdLst/>
              <a:ahLst/>
              <a:cxnLst>
                <a:cxn ang="0">
                  <a:pos x="106362" y="211137"/>
                </a:cxn>
                <a:cxn ang="0">
                  <a:pos x="0" y="104774"/>
                </a:cxn>
                <a:cxn ang="0">
                  <a:pos x="106362" y="0"/>
                </a:cxn>
                <a:cxn ang="0">
                  <a:pos x="212725" y="104774"/>
                </a:cxn>
                <a:cxn ang="0">
                  <a:pos x="106362" y="211137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</a:cxnLst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51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>
            <a:xfrm>
              <a:off x="10229850" y="2908300"/>
              <a:ext cx="304800" cy="322262"/>
            </a:xfrm>
            <a:custGeom>
              <a:avLst/>
              <a:gdLst/>
              <a:ahLst/>
              <a:cxnLst>
                <a:cxn ang="0">
                  <a:pos x="66675" y="322262"/>
                </a:cxn>
                <a:cxn ang="0">
                  <a:pos x="304800" y="96837"/>
                </a:cxn>
                <a:cxn ang="0">
                  <a:pos x="163512" y="0"/>
                </a:cxn>
                <a:cxn ang="0">
                  <a:pos x="0" y="263524"/>
                </a:cxn>
                <a:cxn ang="0">
                  <a:pos x="66675" y="322262"/>
                </a:cxn>
                <a:cxn ang="0">
                  <a:pos x="66675" y="322262"/>
                </a:cxn>
                <a:cxn ang="0">
                  <a:pos x="66675" y="322262"/>
                </a:cxn>
              </a:cxnLst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52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>
            <a:xfrm>
              <a:off x="10194925" y="2859088"/>
              <a:ext cx="198438" cy="312737"/>
            </a:xfrm>
            <a:custGeom>
              <a:avLst/>
              <a:gdLst/>
              <a:ahLst/>
              <a:cxnLst>
                <a:cxn ang="0">
                  <a:pos x="4762" y="309562"/>
                </a:cxn>
                <a:cxn ang="0">
                  <a:pos x="34925" y="312737"/>
                </a:cxn>
                <a:cxn ang="0">
                  <a:pos x="198438" y="49212"/>
                </a:cxn>
                <a:cxn ang="0">
                  <a:pos x="104775" y="0"/>
                </a:cxn>
                <a:cxn ang="0">
                  <a:pos x="4762" y="311149"/>
                </a:cxn>
                <a:cxn ang="0">
                  <a:pos x="4762" y="309562"/>
                </a:cxn>
                <a:cxn ang="0">
                  <a:pos x="4762" y="309562"/>
                </a:cxn>
                <a:cxn ang="0">
                  <a:pos x="4762" y="309562"/>
                </a:cxn>
              </a:cxnLst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53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>
            <a:xfrm>
              <a:off x="9866313" y="3319463"/>
              <a:ext cx="304800" cy="322262"/>
            </a:xfrm>
            <a:custGeom>
              <a:avLst/>
              <a:gdLst/>
              <a:ahLst/>
              <a:cxnLst>
                <a:cxn ang="0">
                  <a:pos x="238125" y="0"/>
                </a:cxn>
                <a:cxn ang="0">
                  <a:pos x="0" y="227012"/>
                </a:cxn>
                <a:cxn ang="0">
                  <a:pos x="141287" y="322262"/>
                </a:cxn>
                <a:cxn ang="0">
                  <a:pos x="304800" y="57149"/>
                </a:cxn>
                <a:cxn ang="0">
                  <a:pos x="238125" y="0"/>
                </a:cxn>
                <a:cxn ang="0">
                  <a:pos x="238125" y="0"/>
                </a:cxn>
                <a:cxn ang="0">
                  <a:pos x="238125" y="0"/>
                </a:cxn>
              </a:cxnLst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54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>
            <a:xfrm>
              <a:off x="10007600" y="3376613"/>
              <a:ext cx="198438" cy="314325"/>
            </a:xfrm>
            <a:custGeom>
              <a:avLst/>
              <a:gdLst/>
              <a:ahLst/>
              <a:cxnLst>
                <a:cxn ang="0">
                  <a:pos x="193675" y="4762"/>
                </a:cxn>
                <a:cxn ang="0">
                  <a:pos x="163512" y="0"/>
                </a:cxn>
                <a:cxn ang="0">
                  <a:pos x="0" y="265112"/>
                </a:cxn>
                <a:cxn ang="0">
                  <a:pos x="95250" y="314325"/>
                </a:cxn>
                <a:cxn ang="0">
                  <a:pos x="193675" y="3175"/>
                </a:cxn>
                <a:cxn ang="0">
                  <a:pos x="193675" y="4762"/>
                </a:cxn>
                <a:cxn ang="0">
                  <a:pos x="193675" y="4762"/>
                </a:cxn>
                <a:cxn ang="0">
                  <a:pos x="193675" y="4762"/>
                </a:cxn>
              </a:cxnLst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55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56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>
            <a:xfrm>
              <a:off x="11031538" y="2270125"/>
              <a:ext cx="706438" cy="709612"/>
            </a:xfrm>
            <a:custGeom>
              <a:avLst/>
              <a:gdLst/>
              <a:ahLst/>
              <a:cxnLst>
                <a:cxn ang="0">
                  <a:pos x="355600" y="0"/>
                </a:cxn>
                <a:cxn ang="0">
                  <a:pos x="493712" y="28639"/>
                </a:cxn>
                <a:cxn ang="0">
                  <a:pos x="604837" y="105009"/>
                </a:cxn>
                <a:cxn ang="0">
                  <a:pos x="679450" y="217974"/>
                </a:cxn>
                <a:cxn ang="0">
                  <a:pos x="706438" y="354806"/>
                </a:cxn>
                <a:cxn ang="0">
                  <a:pos x="679450" y="483681"/>
                </a:cxn>
                <a:cxn ang="0">
                  <a:pos x="612775" y="588691"/>
                </a:cxn>
                <a:cxn ang="0">
                  <a:pos x="596900" y="620512"/>
                </a:cxn>
                <a:cxn ang="0">
                  <a:pos x="609600" y="644378"/>
                </a:cxn>
                <a:cxn ang="0">
                  <a:pos x="682625" y="668244"/>
                </a:cxn>
                <a:cxn ang="0">
                  <a:pos x="650875" y="682564"/>
                </a:cxn>
                <a:cxn ang="0">
                  <a:pos x="527050" y="703247"/>
                </a:cxn>
                <a:cxn ang="0">
                  <a:pos x="458787" y="708020"/>
                </a:cxn>
                <a:cxn ang="0">
                  <a:pos x="404812" y="708020"/>
                </a:cxn>
                <a:cxn ang="0">
                  <a:pos x="360362" y="706429"/>
                </a:cxn>
                <a:cxn ang="0">
                  <a:pos x="322262" y="701656"/>
                </a:cxn>
                <a:cxn ang="0">
                  <a:pos x="195262" y="665062"/>
                </a:cxn>
                <a:cxn ang="0">
                  <a:pos x="92075" y="587100"/>
                </a:cxn>
                <a:cxn ang="0">
                  <a:pos x="25400" y="478908"/>
                </a:cxn>
                <a:cxn ang="0">
                  <a:pos x="1587" y="348441"/>
                </a:cxn>
                <a:cxn ang="0">
                  <a:pos x="30162" y="211610"/>
                </a:cxn>
                <a:cxn ang="0">
                  <a:pos x="106362" y="100236"/>
                </a:cxn>
                <a:cxn ang="0">
                  <a:pos x="219075" y="27047"/>
                </a:cxn>
                <a:cxn ang="0">
                  <a:pos x="355600" y="0"/>
                </a:cxn>
                <a:cxn ang="0">
                  <a:pos x="200025" y="353214"/>
                </a:cxn>
                <a:cxn ang="0">
                  <a:pos x="185737" y="318211"/>
                </a:cxn>
                <a:cxn ang="0">
                  <a:pos x="150812" y="303892"/>
                </a:cxn>
                <a:cxn ang="0">
                  <a:pos x="114300" y="318211"/>
                </a:cxn>
                <a:cxn ang="0">
                  <a:pos x="100012" y="353214"/>
                </a:cxn>
                <a:cxn ang="0">
                  <a:pos x="114300" y="389809"/>
                </a:cxn>
                <a:cxn ang="0">
                  <a:pos x="150812" y="404128"/>
                </a:cxn>
                <a:cxn ang="0">
                  <a:pos x="185737" y="389809"/>
                </a:cxn>
                <a:cxn ang="0">
                  <a:pos x="200025" y="353214"/>
                </a:cxn>
                <a:cxn ang="0">
                  <a:pos x="401637" y="353214"/>
                </a:cxn>
                <a:cxn ang="0">
                  <a:pos x="385762" y="316620"/>
                </a:cxn>
                <a:cxn ang="0">
                  <a:pos x="349250" y="302301"/>
                </a:cxn>
                <a:cxn ang="0">
                  <a:pos x="312737" y="316620"/>
                </a:cxn>
                <a:cxn ang="0">
                  <a:pos x="298450" y="353214"/>
                </a:cxn>
                <a:cxn ang="0">
                  <a:pos x="312737" y="389809"/>
                </a:cxn>
                <a:cxn ang="0">
                  <a:pos x="349250" y="404128"/>
                </a:cxn>
                <a:cxn ang="0">
                  <a:pos x="385762" y="389809"/>
                </a:cxn>
                <a:cxn ang="0">
                  <a:pos x="401637" y="353214"/>
                </a:cxn>
                <a:cxn ang="0">
                  <a:pos x="600075" y="353214"/>
                </a:cxn>
                <a:cxn ang="0">
                  <a:pos x="585787" y="316620"/>
                </a:cxn>
                <a:cxn ang="0">
                  <a:pos x="549275" y="302301"/>
                </a:cxn>
                <a:cxn ang="0">
                  <a:pos x="512762" y="316620"/>
                </a:cxn>
                <a:cxn ang="0">
                  <a:pos x="498475" y="353214"/>
                </a:cxn>
                <a:cxn ang="0">
                  <a:pos x="512762" y="388218"/>
                </a:cxn>
                <a:cxn ang="0">
                  <a:pos x="549275" y="404128"/>
                </a:cxn>
                <a:cxn ang="0">
                  <a:pos x="585787" y="388218"/>
                </a:cxn>
                <a:cxn ang="0">
                  <a:pos x="600075" y="353214"/>
                </a:cxn>
                <a:cxn ang="0">
                  <a:pos x="600075" y="353214"/>
                </a:cxn>
                <a:cxn ang="0">
                  <a:pos x="600075" y="353214"/>
                </a:cxn>
              </a:cxnLst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757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>
            <a:xfrm>
              <a:off x="10672763" y="2073275"/>
              <a:ext cx="706438" cy="711200"/>
            </a:xfrm>
            <a:custGeom>
              <a:avLst/>
              <a:gdLst/>
              <a:ahLst/>
              <a:cxnLst>
                <a:cxn ang="0">
                  <a:pos x="350837" y="1591"/>
                </a:cxn>
                <a:cxn ang="0">
                  <a:pos x="487362" y="27047"/>
                </a:cxn>
                <a:cxn ang="0">
                  <a:pos x="600075" y="101827"/>
                </a:cxn>
                <a:cxn ang="0">
                  <a:pos x="676275" y="213200"/>
                </a:cxn>
                <a:cxn ang="0">
                  <a:pos x="706438" y="350031"/>
                </a:cxn>
                <a:cxn ang="0">
                  <a:pos x="682625" y="480497"/>
                </a:cxn>
                <a:cxn ang="0">
                  <a:pos x="614362" y="588689"/>
                </a:cxn>
                <a:cxn ang="0">
                  <a:pos x="511175" y="665059"/>
                </a:cxn>
                <a:cxn ang="0">
                  <a:pos x="384175" y="703244"/>
                </a:cxn>
                <a:cxn ang="0">
                  <a:pos x="346075" y="708017"/>
                </a:cxn>
                <a:cxn ang="0">
                  <a:pos x="301625" y="709608"/>
                </a:cxn>
                <a:cxn ang="0">
                  <a:pos x="247650" y="709608"/>
                </a:cxn>
                <a:cxn ang="0">
                  <a:pos x="179387" y="704835"/>
                </a:cxn>
                <a:cxn ang="0">
                  <a:pos x="55562" y="684152"/>
                </a:cxn>
                <a:cxn ang="0">
                  <a:pos x="23812" y="669832"/>
                </a:cxn>
                <a:cxn ang="0">
                  <a:pos x="96837" y="645966"/>
                </a:cxn>
                <a:cxn ang="0">
                  <a:pos x="109537" y="620510"/>
                </a:cxn>
                <a:cxn ang="0">
                  <a:pos x="93662" y="590280"/>
                </a:cxn>
                <a:cxn ang="0">
                  <a:pos x="28575" y="485270"/>
                </a:cxn>
                <a:cxn ang="0">
                  <a:pos x="1587" y="356395"/>
                </a:cxn>
                <a:cxn ang="0">
                  <a:pos x="26987" y="219565"/>
                </a:cxn>
                <a:cxn ang="0">
                  <a:pos x="101600" y="106600"/>
                </a:cxn>
                <a:cxn ang="0">
                  <a:pos x="212725" y="30229"/>
                </a:cxn>
                <a:cxn ang="0">
                  <a:pos x="350837" y="1591"/>
                </a:cxn>
                <a:cxn ang="0">
                  <a:pos x="506412" y="354804"/>
                </a:cxn>
                <a:cxn ang="0">
                  <a:pos x="520700" y="389807"/>
                </a:cxn>
                <a:cxn ang="0">
                  <a:pos x="557212" y="405718"/>
                </a:cxn>
                <a:cxn ang="0">
                  <a:pos x="592137" y="389807"/>
                </a:cxn>
                <a:cxn ang="0">
                  <a:pos x="606425" y="354804"/>
                </a:cxn>
                <a:cxn ang="0">
                  <a:pos x="592137" y="319801"/>
                </a:cxn>
                <a:cxn ang="0">
                  <a:pos x="557212" y="305481"/>
                </a:cxn>
                <a:cxn ang="0">
                  <a:pos x="520700" y="319801"/>
                </a:cxn>
                <a:cxn ang="0">
                  <a:pos x="506412" y="354804"/>
                </a:cxn>
                <a:cxn ang="0">
                  <a:pos x="306387" y="354804"/>
                </a:cxn>
                <a:cxn ang="0">
                  <a:pos x="320675" y="391398"/>
                </a:cxn>
                <a:cxn ang="0">
                  <a:pos x="357187" y="405718"/>
                </a:cxn>
                <a:cxn ang="0">
                  <a:pos x="393700" y="391398"/>
                </a:cxn>
                <a:cxn ang="0">
                  <a:pos x="407987" y="354804"/>
                </a:cxn>
                <a:cxn ang="0">
                  <a:pos x="393700" y="318210"/>
                </a:cxn>
                <a:cxn ang="0">
                  <a:pos x="357187" y="303890"/>
                </a:cxn>
                <a:cxn ang="0">
                  <a:pos x="320675" y="318210"/>
                </a:cxn>
                <a:cxn ang="0">
                  <a:pos x="306387" y="354804"/>
                </a:cxn>
                <a:cxn ang="0">
                  <a:pos x="106362" y="354804"/>
                </a:cxn>
                <a:cxn ang="0">
                  <a:pos x="122237" y="389807"/>
                </a:cxn>
                <a:cxn ang="0">
                  <a:pos x="157162" y="405718"/>
                </a:cxn>
                <a:cxn ang="0">
                  <a:pos x="193675" y="389807"/>
                </a:cxn>
                <a:cxn ang="0">
                  <a:pos x="207962" y="354804"/>
                </a:cxn>
                <a:cxn ang="0">
                  <a:pos x="193675" y="318210"/>
                </a:cxn>
                <a:cxn ang="0">
                  <a:pos x="157162" y="303890"/>
                </a:cxn>
                <a:cxn ang="0">
                  <a:pos x="122237" y="318210"/>
                </a:cxn>
                <a:cxn ang="0">
                  <a:pos x="106362" y="354804"/>
                </a:cxn>
                <a:cxn ang="0">
                  <a:pos x="106362" y="354804"/>
                </a:cxn>
                <a:cxn ang="0">
                  <a:pos x="106362" y="354804"/>
                </a:cxn>
              </a:cxnLst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6758" name="Oval 180"/>
          <p:cNvSpPr/>
          <p:nvPr>
            <p:custDataLst>
              <p:tags r:id="rId132"/>
            </p:custDataLst>
          </p:nvPr>
        </p:nvSpPr>
        <p:spPr>
          <a:xfrm>
            <a:off x="6732588" y="5340350"/>
            <a:ext cx="962025" cy="1281113"/>
          </a:xfrm>
          <a:prstGeom prst="ellipse">
            <a:avLst/>
          </a:prstGeom>
          <a:solidFill>
            <a:srgbClr val="D8D8D8"/>
          </a:solidFill>
          <a:ln w="9525">
            <a:noFill/>
          </a:ln>
        </p:spPr>
        <p:txBody>
          <a:bodyPr wrap="square" lIns="68580" tIns="34290" rIns="68580" bIns="34290" anchor="t"/>
          <a:p>
            <a:pPr lvl="0"/>
            <a:endParaRPr lang="zh-CN" altLang="en-US" sz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759" name="Freeform 181"/>
          <p:cNvSpPr/>
          <p:nvPr>
            <p:custDataLst>
              <p:tags r:id="rId133"/>
            </p:custDataLst>
          </p:nvPr>
        </p:nvSpPr>
        <p:spPr>
          <a:xfrm>
            <a:off x="1588" y="4948238"/>
            <a:ext cx="9144000" cy="1920875"/>
          </a:xfrm>
          <a:custGeom>
            <a:avLst/>
            <a:gdLst/>
            <a:ahLst/>
            <a:cxnLst>
              <a:cxn ang="0">
                <a:pos x="9144000" y="892912"/>
              </a:cxn>
              <a:cxn ang="0">
                <a:pos x="8745140" y="624403"/>
              </a:cxn>
              <a:cxn ang="0">
                <a:pos x="8524875" y="692722"/>
              </a:cxn>
              <a:cxn ang="0">
                <a:pos x="8351043" y="517953"/>
              </a:cxn>
              <a:cxn ang="0">
                <a:pos x="8170068" y="759452"/>
              </a:cxn>
              <a:cxn ang="0">
                <a:pos x="8301037" y="991419"/>
              </a:cxn>
              <a:cxn ang="0">
                <a:pos x="8289131" y="1024784"/>
              </a:cxn>
              <a:cxn ang="0">
                <a:pos x="8092678" y="972353"/>
              </a:cxn>
              <a:cxn ang="0">
                <a:pos x="7961709" y="994596"/>
              </a:cxn>
              <a:cxn ang="0">
                <a:pos x="7571184" y="743564"/>
              </a:cxn>
              <a:cxn ang="0">
                <a:pos x="7272337" y="877024"/>
              </a:cxn>
              <a:cxn ang="0">
                <a:pos x="6934200" y="700666"/>
              </a:cxn>
              <a:cxn ang="0">
                <a:pos x="6584156" y="892912"/>
              </a:cxn>
              <a:cxn ang="0">
                <a:pos x="6224587" y="684778"/>
              </a:cxn>
              <a:cxn ang="0">
                <a:pos x="5965031" y="783284"/>
              </a:cxn>
              <a:cxn ang="0">
                <a:pos x="5536406" y="452811"/>
              </a:cxn>
              <a:cxn ang="0">
                <a:pos x="5124450" y="746742"/>
              </a:cxn>
              <a:cxn ang="0">
                <a:pos x="4951809" y="705433"/>
              </a:cxn>
              <a:cxn ang="0">
                <a:pos x="4664868" y="826182"/>
              </a:cxn>
              <a:cxn ang="0">
                <a:pos x="4506515" y="700666"/>
              </a:cxn>
              <a:cxn ang="0">
                <a:pos x="4342209" y="845248"/>
              </a:cxn>
              <a:cxn ang="0">
                <a:pos x="4176712" y="807117"/>
              </a:cxn>
              <a:cxn ang="0">
                <a:pos x="3910012" y="910389"/>
              </a:cxn>
              <a:cxn ang="0">
                <a:pos x="3477815" y="573561"/>
              </a:cxn>
              <a:cxn ang="0">
                <a:pos x="2988468" y="1129646"/>
              </a:cxn>
              <a:cxn ang="0">
                <a:pos x="2699146" y="1005718"/>
              </a:cxn>
              <a:cxn ang="0">
                <a:pos x="2571750" y="1027962"/>
              </a:cxn>
              <a:cxn ang="0">
                <a:pos x="2088356" y="511597"/>
              </a:cxn>
              <a:cxn ang="0">
                <a:pos x="1775221" y="659357"/>
              </a:cxn>
              <a:cxn ang="0">
                <a:pos x="1356121" y="351127"/>
              </a:cxn>
              <a:cxn ang="0">
                <a:pos x="1054893" y="486176"/>
              </a:cxn>
              <a:cxn ang="0">
                <a:pos x="465534" y="0"/>
              </a:cxn>
              <a:cxn ang="0">
                <a:pos x="0" y="258976"/>
              </a:cxn>
              <a:cxn ang="0">
                <a:pos x="0" y="1920875"/>
              </a:cxn>
              <a:cxn ang="0">
                <a:pos x="4538662" y="1920875"/>
              </a:cxn>
              <a:cxn ang="0">
                <a:pos x="4594621" y="1825546"/>
              </a:cxn>
              <a:cxn ang="0">
                <a:pos x="4680346" y="1920875"/>
              </a:cxn>
              <a:cxn ang="0">
                <a:pos x="7233046" y="1920875"/>
              </a:cxn>
              <a:cxn ang="0">
                <a:pos x="7240190" y="1897042"/>
              </a:cxn>
              <a:cxn ang="0">
                <a:pos x="7260431" y="1920875"/>
              </a:cxn>
              <a:cxn ang="0">
                <a:pos x="8539162" y="1920875"/>
              </a:cxn>
              <a:cxn ang="0">
                <a:pos x="8548687" y="1893865"/>
              </a:cxn>
              <a:cxn ang="0">
                <a:pos x="8601075" y="1920875"/>
              </a:cxn>
              <a:cxn ang="0">
                <a:pos x="9144000" y="1920875"/>
              </a:cxn>
              <a:cxn ang="0">
                <a:pos x="9144000" y="892912"/>
              </a:cxn>
            </a:cxnLst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1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15862" y="2451918"/>
            <a:ext cx="6187979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</p:nvPr>
        </p:nvSpPr>
        <p:spPr>
          <a:xfrm>
            <a:off x="715862" y="1165833"/>
            <a:ext cx="6187979" cy="1226299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715862" y="3433984"/>
            <a:ext cx="160606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 fontAlgn="auto"/>
            <a:r>
              <a:rPr lang="zh-CN" altLang="en-US" sz="1350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715566" y="3887587"/>
            <a:ext cx="1608291" cy="396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z="1350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3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3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175" y="444500"/>
            <a:ext cx="8629650" cy="596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652" name="组合 6"/>
          <p:cNvGrpSpPr/>
          <p:nvPr/>
        </p:nvGrpSpPr>
        <p:grpSpPr>
          <a:xfrm>
            <a:off x="7472363" y="5230813"/>
            <a:ext cx="1614487" cy="1625600"/>
            <a:chOff x="6119813" y="1327150"/>
            <a:chExt cx="5618163" cy="4246563"/>
          </a:xfrm>
        </p:grpSpPr>
        <p:sp>
          <p:nvSpPr>
            <p:cNvPr id="27653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>
            <a:xfrm>
              <a:off x="9231313" y="3797300"/>
              <a:ext cx="831850" cy="831850"/>
            </a:xfrm>
            <a:custGeom>
              <a:avLst/>
              <a:gdLst/>
              <a:ahLst/>
              <a:cxnLst>
                <a:cxn ang="0">
                  <a:pos x="0" y="415925"/>
                </a:cxn>
                <a:cxn ang="0">
                  <a:pos x="415925" y="831850"/>
                </a:cxn>
                <a:cxn ang="0">
                  <a:pos x="831850" y="415925"/>
                </a:cxn>
                <a:cxn ang="0">
                  <a:pos x="415925" y="0"/>
                </a:cxn>
                <a:cxn ang="0">
                  <a:pos x="0" y="415925"/>
                </a:cxn>
                <a:cxn ang="0">
                  <a:pos x="0" y="415925"/>
                </a:cxn>
                <a:cxn ang="0">
                  <a:pos x="0" y="415925"/>
                </a:cxn>
              </a:cxnLst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4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>
            <a:xfrm>
              <a:off x="9215438" y="3860800"/>
              <a:ext cx="830263" cy="496887"/>
            </a:xfrm>
            <a:custGeom>
              <a:avLst/>
              <a:gdLst/>
              <a:ahLst/>
              <a:cxnLst>
                <a:cxn ang="0">
                  <a:pos x="644525" y="44449"/>
                </a:cxn>
                <a:cxn ang="0">
                  <a:pos x="600075" y="0"/>
                </a:cxn>
                <a:cxn ang="0">
                  <a:pos x="22225" y="274637"/>
                </a:cxn>
                <a:cxn ang="0">
                  <a:pos x="25400" y="452437"/>
                </a:cxn>
                <a:cxn ang="0">
                  <a:pos x="644525" y="44449"/>
                </a:cxn>
                <a:cxn ang="0">
                  <a:pos x="565150" y="149224"/>
                </a:cxn>
                <a:cxn ang="0">
                  <a:pos x="284162" y="398462"/>
                </a:cxn>
                <a:cxn ang="0">
                  <a:pos x="377825" y="455612"/>
                </a:cxn>
                <a:cxn ang="0">
                  <a:pos x="609600" y="180974"/>
                </a:cxn>
                <a:cxn ang="0">
                  <a:pos x="565150" y="149224"/>
                </a:cxn>
                <a:cxn ang="0">
                  <a:pos x="642937" y="192087"/>
                </a:cxn>
                <a:cxn ang="0">
                  <a:pos x="527050" y="474662"/>
                </a:cxn>
                <a:cxn ang="0">
                  <a:pos x="630237" y="474662"/>
                </a:cxn>
                <a:cxn ang="0">
                  <a:pos x="685800" y="207962"/>
                </a:cxn>
                <a:cxn ang="0">
                  <a:pos x="642937" y="192087"/>
                </a:cxn>
                <a:cxn ang="0">
                  <a:pos x="730250" y="171449"/>
                </a:cxn>
                <a:cxn ang="0">
                  <a:pos x="730250" y="496887"/>
                </a:cxn>
                <a:cxn ang="0">
                  <a:pos x="830263" y="473074"/>
                </a:cxn>
                <a:cxn ang="0">
                  <a:pos x="769937" y="171449"/>
                </a:cxn>
                <a:cxn ang="0">
                  <a:pos x="730250" y="171449"/>
                </a:cxn>
                <a:cxn ang="0">
                  <a:pos x="730250" y="171449"/>
                </a:cxn>
                <a:cxn ang="0">
                  <a:pos x="730250" y="171449"/>
                </a:cxn>
              </a:cxnLst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5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9755188" y="3797300"/>
              <a:ext cx="290513" cy="290512"/>
            </a:xfrm>
            <a:custGeom>
              <a:avLst/>
              <a:gdLst/>
              <a:ahLst/>
              <a:cxnLst>
                <a:cxn ang="0">
                  <a:pos x="0" y="144462"/>
                </a:cxn>
                <a:cxn ang="0">
                  <a:pos x="146050" y="290512"/>
                </a:cxn>
                <a:cxn ang="0">
                  <a:pos x="290513" y="144462"/>
                </a:cxn>
                <a:cxn ang="0">
                  <a:pos x="146050" y="0"/>
                </a:cxn>
                <a:cxn ang="0">
                  <a:pos x="0" y="144462"/>
                </a:cxn>
                <a:cxn ang="0">
                  <a:pos x="0" y="144462"/>
                </a:cxn>
                <a:cxn ang="0">
                  <a:pos x="0" y="144462"/>
                </a:cxn>
              </a:cxnLst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6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9244013" y="4102100"/>
              <a:ext cx="684213" cy="527050"/>
            </a:xfrm>
            <a:custGeom>
              <a:avLst/>
              <a:gdLst/>
              <a:ahLst/>
              <a:cxnLst>
                <a:cxn ang="0">
                  <a:pos x="403225" y="527050"/>
                </a:cxn>
                <a:cxn ang="0">
                  <a:pos x="684213" y="417512"/>
                </a:cxn>
                <a:cxn ang="0">
                  <a:pos x="655637" y="369887"/>
                </a:cxn>
                <a:cxn ang="0">
                  <a:pos x="330200" y="44450"/>
                </a:cxn>
                <a:cxn ang="0">
                  <a:pos x="171450" y="44450"/>
                </a:cxn>
                <a:cxn ang="0">
                  <a:pos x="0" y="214312"/>
                </a:cxn>
                <a:cxn ang="0">
                  <a:pos x="403225" y="527050"/>
                </a:cxn>
                <a:cxn ang="0">
                  <a:pos x="403225" y="527050"/>
                </a:cxn>
                <a:cxn ang="0">
                  <a:pos x="403225" y="527050"/>
                </a:cxn>
              </a:cxnLst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7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9442450" y="4179888"/>
              <a:ext cx="604838" cy="449262"/>
            </a:xfrm>
            <a:custGeom>
              <a:avLst/>
              <a:gdLst/>
              <a:ahLst/>
              <a:cxnLst>
                <a:cxn ang="0">
                  <a:pos x="0" y="395287"/>
                </a:cxn>
                <a:cxn ang="0">
                  <a:pos x="204787" y="449262"/>
                </a:cxn>
                <a:cxn ang="0">
                  <a:pos x="604838" y="146049"/>
                </a:cxn>
                <a:cxn ang="0">
                  <a:pos x="503237" y="44449"/>
                </a:cxn>
                <a:cxn ang="0">
                  <a:pos x="344487" y="44449"/>
                </a:cxn>
                <a:cxn ang="0">
                  <a:pos x="19050" y="369887"/>
                </a:cxn>
                <a:cxn ang="0">
                  <a:pos x="0" y="395287"/>
                </a:cxn>
                <a:cxn ang="0">
                  <a:pos x="0" y="395287"/>
                </a:cxn>
                <a:cxn ang="0">
                  <a:pos x="0" y="395287"/>
                </a:cxn>
              </a:cxnLst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8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9321800" y="4313238"/>
              <a:ext cx="512763" cy="315912"/>
            </a:xfrm>
            <a:custGeom>
              <a:avLst/>
              <a:gdLst/>
              <a:ahLst/>
              <a:cxnLst>
                <a:cxn ang="0">
                  <a:pos x="325437" y="315912"/>
                </a:cxn>
                <a:cxn ang="0">
                  <a:pos x="512763" y="271462"/>
                </a:cxn>
                <a:cxn ang="0">
                  <a:pos x="290512" y="50799"/>
                </a:cxn>
                <a:cxn ang="0">
                  <a:pos x="109537" y="50799"/>
                </a:cxn>
                <a:cxn ang="0">
                  <a:pos x="0" y="160337"/>
                </a:cxn>
                <a:cxn ang="0">
                  <a:pos x="325437" y="315912"/>
                </a:cxn>
                <a:cxn ang="0">
                  <a:pos x="325437" y="315912"/>
                </a:cxn>
                <a:cxn ang="0">
                  <a:pos x="325437" y="315912"/>
                </a:cxn>
              </a:cxnLst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9" name="Freeform 57"/>
            <p:cNvSpPr/>
            <p:nvPr>
              <p:custDataLst>
                <p:tags r:id="rId9"/>
              </p:custDataLst>
            </p:nvPr>
          </p:nvSpPr>
          <p:spPr>
            <a:xfrm>
              <a:off x="9147175" y="4262438"/>
              <a:ext cx="706438" cy="228600"/>
            </a:xfrm>
            <a:custGeom>
              <a:avLst/>
              <a:gdLst/>
              <a:ahLst/>
              <a:cxnLst>
                <a:cxn ang="0">
                  <a:pos x="0" y="185737"/>
                </a:cxn>
                <a:cxn ang="0">
                  <a:pos x="88900" y="23812"/>
                </a:cxn>
                <a:cxn ang="0">
                  <a:pos x="155575" y="0"/>
                </a:cxn>
                <a:cxn ang="0">
                  <a:pos x="677862" y="0"/>
                </a:cxn>
                <a:cxn ang="0">
                  <a:pos x="701675" y="33337"/>
                </a:cxn>
                <a:cxn ang="0">
                  <a:pos x="706438" y="228600"/>
                </a:cxn>
                <a:cxn ang="0">
                  <a:pos x="0" y="185737"/>
                </a:cxn>
              </a:cxnLst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0" name="Freeform 58"/>
            <p:cNvSpPr/>
            <p:nvPr>
              <p:custDataLst>
                <p:tags r:id="rId10"/>
              </p:custDataLst>
            </p:nvPr>
          </p:nvSpPr>
          <p:spPr>
            <a:xfrm>
              <a:off x="7870825" y="4335463"/>
              <a:ext cx="1301750" cy="1238250"/>
            </a:xfrm>
            <a:custGeom>
              <a:avLst/>
              <a:gdLst/>
              <a:ahLst/>
              <a:cxnLst>
                <a:cxn ang="0">
                  <a:pos x="1301750" y="76297"/>
                </a:cxn>
                <a:cxn ang="0">
                  <a:pos x="1268412" y="0"/>
                </a:cxn>
                <a:cxn ang="0">
                  <a:pos x="0" y="6358"/>
                </a:cxn>
                <a:cxn ang="0">
                  <a:pos x="0" y="1177847"/>
                </a:cxn>
                <a:cxn ang="0">
                  <a:pos x="65087" y="1225533"/>
                </a:cxn>
                <a:cxn ang="0">
                  <a:pos x="233362" y="1238250"/>
                </a:cxn>
                <a:cxn ang="0">
                  <a:pos x="350837" y="1109497"/>
                </a:cxn>
                <a:cxn ang="0">
                  <a:pos x="1301750" y="76297"/>
                </a:cxn>
              </a:cxnLst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1" name="Freeform 59"/>
            <p:cNvSpPr/>
            <p:nvPr>
              <p:custDataLst>
                <p:tags r:id="rId11"/>
              </p:custDataLst>
            </p:nvPr>
          </p:nvSpPr>
          <p:spPr>
            <a:xfrm>
              <a:off x="7951788" y="4360863"/>
              <a:ext cx="166688" cy="1212850"/>
            </a:xfrm>
            <a:custGeom>
              <a:avLst/>
              <a:gdLst/>
              <a:ahLst/>
              <a:cxnLst>
                <a:cxn ang="0">
                  <a:pos x="0" y="33381"/>
                </a:cxn>
                <a:cxn ang="0">
                  <a:pos x="0" y="1203312"/>
                </a:cxn>
                <a:cxn ang="0">
                  <a:pos x="152400" y="1212850"/>
                </a:cxn>
                <a:cxn ang="0">
                  <a:pos x="166688" y="1196954"/>
                </a:cxn>
                <a:cxn ang="0">
                  <a:pos x="166688" y="33381"/>
                </a:cxn>
                <a:cxn ang="0">
                  <a:pos x="160337" y="3179"/>
                </a:cxn>
                <a:cxn ang="0">
                  <a:pos x="6350" y="0"/>
                </a:cxn>
                <a:cxn ang="0">
                  <a:pos x="0" y="33381"/>
                </a:cxn>
              </a:cxnLst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2" name="Freeform 60"/>
            <p:cNvSpPr/>
            <p:nvPr>
              <p:custDataLst>
                <p:tags r:id="rId12"/>
              </p:custDataLst>
            </p:nvPr>
          </p:nvSpPr>
          <p:spPr>
            <a:xfrm>
              <a:off x="7951788" y="5489575"/>
              <a:ext cx="152400" cy="84137"/>
            </a:xfrm>
            <a:custGeom>
              <a:avLst/>
              <a:gdLst/>
              <a:ahLst/>
              <a:cxnLst>
                <a:cxn ang="0">
                  <a:pos x="152400" y="84137"/>
                </a:cxn>
                <a:cxn ang="0">
                  <a:pos x="152400" y="84137"/>
                </a:cxn>
                <a:cxn ang="0">
                  <a:pos x="152400" y="84137"/>
                </a:cxn>
                <a:cxn ang="0">
                  <a:pos x="68262" y="0"/>
                </a:cxn>
                <a:cxn ang="0">
                  <a:pos x="0" y="74612"/>
                </a:cxn>
                <a:cxn ang="0">
                  <a:pos x="0" y="74612"/>
                </a:cxn>
                <a:cxn ang="0">
                  <a:pos x="152400" y="84137"/>
                </a:cxn>
              </a:cxnLst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3" name="Freeform 61"/>
            <p:cNvSpPr/>
            <p:nvPr>
              <p:custDataLst>
                <p:tags r:id="rId13"/>
              </p:custDataLst>
            </p:nvPr>
          </p:nvSpPr>
          <p:spPr>
            <a:xfrm>
              <a:off x="7653338" y="4129088"/>
              <a:ext cx="776288" cy="1058862"/>
            </a:xfrm>
            <a:custGeom>
              <a:avLst/>
              <a:gdLst/>
              <a:ahLst/>
              <a:cxnLst>
                <a:cxn ang="0">
                  <a:pos x="217487" y="4762"/>
                </a:cxn>
                <a:cxn ang="0">
                  <a:pos x="766762" y="0"/>
                </a:cxn>
                <a:cxn ang="0">
                  <a:pos x="776288" y="1050924"/>
                </a:cxn>
                <a:cxn ang="0">
                  <a:pos x="4762" y="1058862"/>
                </a:cxn>
                <a:cxn ang="0">
                  <a:pos x="0" y="222249"/>
                </a:cxn>
                <a:cxn ang="0">
                  <a:pos x="217487" y="4762"/>
                </a:cxn>
              </a:cxnLst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4" name="Freeform 62"/>
            <p:cNvSpPr/>
            <p:nvPr>
              <p:custDataLst>
                <p:tags r:id="rId14"/>
              </p:custDataLst>
            </p:nvPr>
          </p:nvSpPr>
          <p:spPr>
            <a:xfrm>
              <a:off x="7653338" y="4132263"/>
              <a:ext cx="223838" cy="219075"/>
            </a:xfrm>
            <a:custGeom>
              <a:avLst/>
              <a:gdLst/>
              <a:ahLst/>
              <a:cxnLst>
                <a:cxn ang="0">
                  <a:pos x="222250" y="219075"/>
                </a:cxn>
                <a:cxn ang="0">
                  <a:pos x="0" y="219075"/>
                </a:cxn>
                <a:cxn ang="0">
                  <a:pos x="223838" y="0"/>
                </a:cxn>
                <a:cxn ang="0">
                  <a:pos x="222250" y="219075"/>
                </a:cxn>
              </a:cxnLst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5" name="Freeform 63"/>
            <p:cNvSpPr/>
            <p:nvPr>
              <p:custDataLst>
                <p:tags r:id="rId15"/>
              </p:custDataLst>
            </p:nvPr>
          </p:nvSpPr>
          <p:spPr>
            <a:xfrm>
              <a:off x="7653338" y="4351338"/>
              <a:ext cx="222250" cy="215900"/>
            </a:xfrm>
            <a:custGeom>
              <a:avLst/>
              <a:gdLst/>
              <a:ahLst/>
              <a:cxnLst>
                <a:cxn ang="0">
                  <a:pos x="0" y="215900"/>
                </a:cxn>
                <a:cxn ang="0">
                  <a:pos x="222250" y="0"/>
                </a:cxn>
                <a:cxn ang="0">
                  <a:pos x="0" y="0"/>
                </a:cxn>
                <a:cxn ang="0">
                  <a:pos x="0" y="215900"/>
                </a:cxn>
              </a:cxnLst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6" name="Freeform 64"/>
            <p:cNvSpPr/>
            <p:nvPr>
              <p:custDataLst>
                <p:tags r:id="rId16"/>
              </p:custDataLst>
            </p:nvPr>
          </p:nvSpPr>
          <p:spPr>
            <a:xfrm>
              <a:off x="7808913" y="4535488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7" name="Freeform 65"/>
            <p:cNvSpPr/>
            <p:nvPr>
              <p:custDataLst>
                <p:tags r:id="rId17"/>
              </p:custDataLst>
            </p:nvPr>
          </p:nvSpPr>
          <p:spPr>
            <a:xfrm>
              <a:off x="7810500" y="4699000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8" name="Freeform 66"/>
            <p:cNvSpPr/>
            <p:nvPr>
              <p:custDataLst>
                <p:tags r:id="rId18"/>
              </p:custDataLst>
            </p:nvPr>
          </p:nvSpPr>
          <p:spPr>
            <a:xfrm>
              <a:off x="7812088" y="4862513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9" name="Freeform 67"/>
            <p:cNvSpPr/>
            <p:nvPr>
              <p:custDataLst>
                <p:tags r:id="rId19"/>
              </p:custDataLst>
            </p:nvPr>
          </p:nvSpPr>
          <p:spPr>
            <a:xfrm>
              <a:off x="8020050" y="4408488"/>
              <a:ext cx="1833563" cy="1165225"/>
            </a:xfrm>
            <a:custGeom>
              <a:avLst/>
              <a:gdLst/>
              <a:ahLst/>
              <a:cxnLst>
                <a:cxn ang="0">
                  <a:pos x="1757362" y="1165225"/>
                </a:cxn>
                <a:cxn ang="0">
                  <a:pos x="76200" y="1165225"/>
                </a:cxn>
                <a:cxn ang="0">
                  <a:pos x="0" y="1088921"/>
                </a:cxn>
                <a:cxn ang="0">
                  <a:pos x="0" y="76303"/>
                </a:cxn>
                <a:cxn ang="0">
                  <a:pos x="76200" y="0"/>
                </a:cxn>
                <a:cxn ang="0">
                  <a:pos x="1757362" y="0"/>
                </a:cxn>
                <a:cxn ang="0">
                  <a:pos x="1833563" y="76303"/>
                </a:cxn>
                <a:cxn ang="0">
                  <a:pos x="1833563" y="1088921"/>
                </a:cxn>
                <a:cxn ang="0">
                  <a:pos x="1757362" y="1165225"/>
                </a:cxn>
              </a:cxnLst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0" name="Rectangle 68"/>
            <p:cNvSpPr/>
            <p:nvPr>
              <p:custDataLst>
                <p:tags r:id="rId20"/>
              </p:custDataLst>
            </p:nvPr>
          </p:nvSpPr>
          <p:spPr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671" name="Rectangle 69"/>
            <p:cNvSpPr/>
            <p:nvPr>
              <p:custDataLst>
                <p:tags r:id="rId21"/>
              </p:custDataLst>
            </p:nvPr>
          </p:nvSpPr>
          <p:spPr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672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>
            <a:xfrm>
              <a:off x="7370763" y="2262188"/>
              <a:ext cx="328613" cy="328612"/>
            </a:xfrm>
            <a:custGeom>
              <a:avLst/>
              <a:gdLst/>
              <a:ahLst/>
              <a:cxnLst>
                <a:cxn ang="0">
                  <a:pos x="328613" y="288924"/>
                </a:cxn>
                <a:cxn ang="0">
                  <a:pos x="284162" y="244474"/>
                </a:cxn>
                <a:cxn ang="0">
                  <a:pos x="93662" y="236537"/>
                </a:cxn>
                <a:cxn ang="0">
                  <a:pos x="84137" y="44449"/>
                </a:cxn>
                <a:cxn ang="0">
                  <a:pos x="41275" y="1587"/>
                </a:cxn>
                <a:cxn ang="0">
                  <a:pos x="1587" y="41274"/>
                </a:cxn>
                <a:cxn ang="0">
                  <a:pos x="11112" y="273049"/>
                </a:cxn>
                <a:cxn ang="0">
                  <a:pos x="55562" y="319087"/>
                </a:cxn>
                <a:cxn ang="0">
                  <a:pos x="287337" y="328612"/>
                </a:cxn>
                <a:cxn ang="0">
                  <a:pos x="328613" y="288924"/>
                </a:cxn>
                <a:cxn ang="0">
                  <a:pos x="328613" y="288924"/>
                </a:cxn>
                <a:cxn ang="0">
                  <a:pos x="328613" y="288924"/>
                </a:cxn>
              </a:cxnLst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3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>
            <a:xfrm>
              <a:off x="6572250" y="2189163"/>
              <a:ext cx="1227138" cy="1225550"/>
            </a:xfrm>
            <a:custGeom>
              <a:avLst/>
              <a:gdLst/>
              <a:ahLst/>
              <a:cxnLst>
                <a:cxn ang="0">
                  <a:pos x="1208087" y="650129"/>
                </a:cxn>
                <a:cxn ang="0">
                  <a:pos x="579437" y="20664"/>
                </a:cxn>
                <a:cxn ang="0">
                  <a:pos x="509587" y="20664"/>
                </a:cxn>
                <a:cxn ang="0">
                  <a:pos x="19050" y="510248"/>
                </a:cxn>
                <a:cxn ang="0">
                  <a:pos x="19050" y="580189"/>
                </a:cxn>
                <a:cxn ang="0">
                  <a:pos x="647700" y="1211243"/>
                </a:cxn>
                <a:cxn ang="0">
                  <a:pos x="682625" y="1225550"/>
                </a:cxn>
                <a:cxn ang="0">
                  <a:pos x="717550" y="1211243"/>
                </a:cxn>
                <a:cxn ang="0">
                  <a:pos x="1208087" y="720070"/>
                </a:cxn>
                <a:cxn ang="0">
                  <a:pos x="1208087" y="650129"/>
                </a:cxn>
                <a:cxn ang="0">
                  <a:pos x="604837" y="985526"/>
                </a:cxn>
                <a:cxn ang="0">
                  <a:pos x="534987" y="985526"/>
                </a:cxn>
                <a:cxn ang="0">
                  <a:pos x="130175" y="580189"/>
                </a:cxn>
                <a:cxn ang="0">
                  <a:pos x="130175" y="510248"/>
                </a:cxn>
                <a:cxn ang="0">
                  <a:pos x="508000" y="131933"/>
                </a:cxn>
                <a:cxn ang="0">
                  <a:pos x="577850" y="131933"/>
                </a:cxn>
                <a:cxn ang="0">
                  <a:pos x="982662" y="537270"/>
                </a:cxn>
                <a:cxn ang="0">
                  <a:pos x="982662" y="607211"/>
                </a:cxn>
                <a:cxn ang="0">
                  <a:pos x="604837" y="985526"/>
                </a:cxn>
                <a:cxn ang="0">
                  <a:pos x="604837" y="985526"/>
                </a:cxn>
                <a:cxn ang="0">
                  <a:pos x="604837" y="985526"/>
                </a:cxn>
              </a:cxnLst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4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7604125" y="2832100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80962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5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7491413" y="2944813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79375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6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>
            <a:xfrm>
              <a:off x="6961188" y="2590800"/>
              <a:ext cx="277813" cy="279400"/>
            </a:xfrm>
            <a:custGeom>
              <a:avLst/>
              <a:gdLst/>
              <a:ahLst/>
              <a:cxnLst>
                <a:cxn ang="0">
                  <a:pos x="20637" y="169236"/>
                </a:cxn>
                <a:cxn ang="0">
                  <a:pos x="166687" y="20755"/>
                </a:cxn>
                <a:cxn ang="0">
                  <a:pos x="230187" y="36721"/>
                </a:cxn>
                <a:cxn ang="0">
                  <a:pos x="271462" y="225116"/>
                </a:cxn>
                <a:cxn ang="0">
                  <a:pos x="225425" y="273013"/>
                </a:cxn>
                <a:cxn ang="0">
                  <a:pos x="36512" y="233099"/>
                </a:cxn>
                <a:cxn ang="0">
                  <a:pos x="20637" y="169236"/>
                </a:cxn>
                <a:cxn ang="0">
                  <a:pos x="20637" y="169236"/>
                </a:cxn>
                <a:cxn ang="0">
                  <a:pos x="20637" y="169236"/>
                </a:cxn>
              </a:cxnLst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7" name="Freeform 75"/>
            <p:cNvSpPr/>
            <p:nvPr>
              <p:custDataLst>
                <p:tags r:id="rId27"/>
              </p:custDataLst>
            </p:nvPr>
          </p:nvSpPr>
          <p:spPr>
            <a:xfrm>
              <a:off x="8096250" y="1639888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8" name="Freeform 76"/>
            <p:cNvSpPr/>
            <p:nvPr>
              <p:custDataLst>
                <p:tags r:id="rId28"/>
              </p:custDataLst>
            </p:nvPr>
          </p:nvSpPr>
          <p:spPr>
            <a:xfrm>
              <a:off x="8096250" y="1643063"/>
              <a:ext cx="174625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4625" y="0"/>
                </a:cxn>
                <a:cxn ang="0">
                  <a:pos x="174625" y="171450"/>
                </a:cxn>
              </a:cxnLst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9" name="Freeform 77"/>
            <p:cNvSpPr/>
            <p:nvPr>
              <p:custDataLst>
                <p:tags r:id="rId29"/>
              </p:custDataLst>
            </p:nvPr>
          </p:nvSpPr>
          <p:spPr>
            <a:xfrm>
              <a:off x="8096250" y="1814513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0" name="Freeform 78"/>
            <p:cNvSpPr/>
            <p:nvPr>
              <p:custDataLst>
                <p:tags r:id="rId30"/>
              </p:custDataLst>
            </p:nvPr>
          </p:nvSpPr>
          <p:spPr>
            <a:xfrm>
              <a:off x="8218488" y="1957388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1" name="Freeform 79"/>
            <p:cNvSpPr/>
            <p:nvPr>
              <p:custDataLst>
                <p:tags r:id="rId31"/>
              </p:custDataLst>
            </p:nvPr>
          </p:nvSpPr>
          <p:spPr>
            <a:xfrm>
              <a:off x="8220075" y="208597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2" name="Freeform 80"/>
            <p:cNvSpPr/>
            <p:nvPr>
              <p:custDataLst>
                <p:tags r:id="rId32"/>
              </p:custDataLst>
            </p:nvPr>
          </p:nvSpPr>
          <p:spPr>
            <a:xfrm>
              <a:off x="8221663" y="221456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3" name="Rectangle 81"/>
            <p:cNvSpPr/>
            <p:nvPr>
              <p:custDataLst>
                <p:tags r:id="rId33"/>
              </p:custDataLst>
            </p:nvPr>
          </p:nvSpPr>
          <p:spPr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684" name="Freeform 82"/>
            <p:cNvSpPr/>
            <p:nvPr>
              <p:custDataLst>
                <p:tags r:id="rId34"/>
              </p:custDataLst>
            </p:nvPr>
          </p:nvSpPr>
          <p:spPr>
            <a:xfrm>
              <a:off x="7902575" y="1495425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5" name="Freeform 83"/>
            <p:cNvSpPr/>
            <p:nvPr>
              <p:custDataLst>
                <p:tags r:id="rId35"/>
              </p:custDataLst>
            </p:nvPr>
          </p:nvSpPr>
          <p:spPr>
            <a:xfrm>
              <a:off x="7902575" y="1498600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6" name="Freeform 84"/>
            <p:cNvSpPr/>
            <p:nvPr>
              <p:custDataLst>
                <p:tags r:id="rId36"/>
              </p:custDataLst>
            </p:nvPr>
          </p:nvSpPr>
          <p:spPr>
            <a:xfrm>
              <a:off x="7902575" y="1670050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7" name="Freeform 85"/>
            <p:cNvSpPr/>
            <p:nvPr>
              <p:custDataLst>
                <p:tags r:id="rId37"/>
              </p:custDataLst>
            </p:nvPr>
          </p:nvSpPr>
          <p:spPr>
            <a:xfrm>
              <a:off x="8024813" y="1812925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8" name="Freeform 86"/>
            <p:cNvSpPr/>
            <p:nvPr>
              <p:custDataLst>
                <p:tags r:id="rId38"/>
              </p:custDataLst>
            </p:nvPr>
          </p:nvSpPr>
          <p:spPr>
            <a:xfrm>
              <a:off x="8026400" y="194151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89" name="Freeform 87"/>
            <p:cNvSpPr/>
            <p:nvPr>
              <p:custDataLst>
                <p:tags r:id="rId39"/>
              </p:custDataLst>
            </p:nvPr>
          </p:nvSpPr>
          <p:spPr>
            <a:xfrm>
              <a:off x="8027988" y="2070100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0" name="Rectangle 88"/>
            <p:cNvSpPr/>
            <p:nvPr>
              <p:custDataLst>
                <p:tags r:id="rId40"/>
              </p:custDataLst>
            </p:nvPr>
          </p:nvSpPr>
          <p:spPr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691" name="Freeform 89"/>
            <p:cNvSpPr/>
            <p:nvPr>
              <p:custDataLst>
                <p:tags r:id="rId41"/>
              </p:custDataLst>
            </p:nvPr>
          </p:nvSpPr>
          <p:spPr>
            <a:xfrm>
              <a:off x="7699375" y="1327150"/>
              <a:ext cx="608013" cy="828675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5"/>
                </a:cxn>
                <a:cxn ang="0">
                  <a:pos x="4762" y="828675"/>
                </a:cxn>
                <a:cxn ang="0">
                  <a:pos x="0" y="174625"/>
                </a:cxn>
                <a:cxn ang="0">
                  <a:pos x="171450" y="4762"/>
                </a:cxn>
              </a:cxnLst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2" name="Freeform 90"/>
            <p:cNvSpPr/>
            <p:nvPr>
              <p:custDataLst>
                <p:tags r:id="rId42"/>
              </p:custDataLst>
            </p:nvPr>
          </p:nvSpPr>
          <p:spPr>
            <a:xfrm>
              <a:off x="7699375" y="1330325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3" name="Freeform 91"/>
            <p:cNvSpPr/>
            <p:nvPr>
              <p:custDataLst>
                <p:tags r:id="rId43"/>
              </p:custDataLst>
            </p:nvPr>
          </p:nvSpPr>
          <p:spPr>
            <a:xfrm>
              <a:off x="7699375" y="1501775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4" name="Freeform 92"/>
            <p:cNvSpPr/>
            <p:nvPr>
              <p:custDataLst>
                <p:tags r:id="rId44"/>
              </p:custDataLst>
            </p:nvPr>
          </p:nvSpPr>
          <p:spPr>
            <a:xfrm>
              <a:off x="7821613" y="1646238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1587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5" name="Freeform 93"/>
            <p:cNvSpPr/>
            <p:nvPr>
              <p:custDataLst>
                <p:tags r:id="rId45"/>
              </p:custDataLst>
            </p:nvPr>
          </p:nvSpPr>
          <p:spPr>
            <a:xfrm>
              <a:off x="7823200" y="177482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6" name="Freeform 94"/>
            <p:cNvSpPr/>
            <p:nvPr>
              <p:custDataLst>
                <p:tags r:id="rId46"/>
              </p:custDataLst>
            </p:nvPr>
          </p:nvSpPr>
          <p:spPr>
            <a:xfrm>
              <a:off x="7824788" y="1901825"/>
              <a:ext cx="357188" cy="65087"/>
            </a:xfrm>
            <a:custGeom>
              <a:avLst/>
              <a:gdLst/>
              <a:ahLst/>
              <a:cxnLst>
                <a:cxn ang="0">
                  <a:pos x="357188" y="60324"/>
                </a:cxn>
                <a:cxn ang="0">
                  <a:pos x="0" y="65087"/>
                </a:cxn>
                <a:cxn ang="0">
                  <a:pos x="0" y="3174"/>
                </a:cxn>
                <a:cxn ang="0">
                  <a:pos x="357188" y="0"/>
                </a:cxn>
                <a:cxn ang="0">
                  <a:pos x="357188" y="60324"/>
                </a:cxn>
              </a:cxnLst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7" name="Freeform 95"/>
            <p:cNvSpPr/>
            <p:nvPr>
              <p:custDataLst>
                <p:tags r:id="rId47"/>
              </p:custDataLst>
            </p:nvPr>
          </p:nvSpPr>
          <p:spPr>
            <a:xfrm>
              <a:off x="7621588" y="3222625"/>
              <a:ext cx="1214438" cy="839787"/>
            </a:xfrm>
            <a:custGeom>
              <a:avLst/>
              <a:gdLst/>
              <a:ahLst/>
              <a:cxnLst>
                <a:cxn ang="0">
                  <a:pos x="1163637" y="839787"/>
                </a:cxn>
                <a:cxn ang="0">
                  <a:pos x="50800" y="839787"/>
                </a:cxn>
                <a:cxn ang="0">
                  <a:pos x="0" y="788987"/>
                </a:cxn>
                <a:cxn ang="0">
                  <a:pos x="0" y="49212"/>
                </a:cxn>
                <a:cxn ang="0">
                  <a:pos x="50800" y="0"/>
                </a:cxn>
                <a:cxn ang="0">
                  <a:pos x="1163637" y="0"/>
                </a:cxn>
                <a:cxn ang="0">
                  <a:pos x="1214438" y="49212"/>
                </a:cxn>
                <a:cxn ang="0">
                  <a:pos x="1214438" y="788987"/>
                </a:cxn>
                <a:cxn ang="0">
                  <a:pos x="1163637" y="839787"/>
                </a:cxn>
              </a:cxnLst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98" name="Rectangle 96"/>
            <p:cNvSpPr/>
            <p:nvPr>
              <p:custDataLst>
                <p:tags r:id="rId48"/>
              </p:custDataLst>
            </p:nvPr>
          </p:nvSpPr>
          <p:spPr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699" name="Rectangle 97"/>
            <p:cNvSpPr/>
            <p:nvPr>
              <p:custDataLst>
                <p:tags r:id="rId49"/>
              </p:custDataLst>
            </p:nvPr>
          </p:nvSpPr>
          <p:spPr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00" name="Freeform 98"/>
            <p:cNvSpPr/>
            <p:nvPr>
              <p:custDataLst>
                <p:tags r:id="rId50"/>
              </p:custDataLst>
            </p:nvPr>
          </p:nvSpPr>
          <p:spPr>
            <a:xfrm>
              <a:off x="7999413" y="3492500"/>
              <a:ext cx="458788" cy="296862"/>
            </a:xfrm>
            <a:custGeom>
              <a:avLst/>
              <a:gdLst/>
              <a:ahLst/>
              <a:cxnLst>
                <a:cxn ang="0">
                  <a:pos x="382587" y="296862"/>
                </a:cxn>
                <a:cxn ang="0">
                  <a:pos x="76200" y="296862"/>
                </a:cxn>
                <a:cxn ang="0">
                  <a:pos x="0" y="220662"/>
                </a:cxn>
                <a:cxn ang="0">
                  <a:pos x="0" y="76199"/>
                </a:cxn>
                <a:cxn ang="0">
                  <a:pos x="76200" y="0"/>
                </a:cxn>
                <a:cxn ang="0">
                  <a:pos x="382587" y="0"/>
                </a:cxn>
                <a:cxn ang="0">
                  <a:pos x="458788" y="76199"/>
                </a:cxn>
                <a:cxn ang="0">
                  <a:pos x="458788" y="220662"/>
                </a:cxn>
                <a:cxn ang="0">
                  <a:pos x="382587" y="296862"/>
                </a:cxn>
              </a:cxnLst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1" name="Freeform 99"/>
            <p:cNvSpPr/>
            <p:nvPr>
              <p:custDataLst>
                <p:tags r:id="rId51"/>
              </p:custDataLst>
            </p:nvPr>
          </p:nvSpPr>
          <p:spPr>
            <a:xfrm>
              <a:off x="8153400" y="3563938"/>
              <a:ext cx="150813" cy="15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3987"/>
                </a:cxn>
                <a:cxn ang="0">
                  <a:pos x="150813" y="76199"/>
                </a:cxn>
                <a:cxn ang="0">
                  <a:pos x="0" y="0"/>
                </a:cxn>
              </a:cxnLst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2" name="Freeform 100"/>
            <p:cNvSpPr/>
            <p:nvPr>
              <p:custDataLst>
                <p:tags r:id="rId52"/>
              </p:custDataLst>
            </p:nvPr>
          </p:nvSpPr>
          <p:spPr>
            <a:xfrm>
              <a:off x="7804150" y="3903663"/>
              <a:ext cx="882650" cy="38100"/>
            </a:xfrm>
            <a:custGeom>
              <a:avLst/>
              <a:gdLst/>
              <a:ahLst/>
              <a:cxnLst>
                <a:cxn ang="0">
                  <a:pos x="865187" y="38100"/>
                </a:cxn>
                <a:cxn ang="0">
                  <a:pos x="17462" y="38100"/>
                </a:cxn>
                <a:cxn ang="0">
                  <a:pos x="0" y="20637"/>
                </a:cxn>
                <a:cxn ang="0">
                  <a:pos x="0" y="17462"/>
                </a:cxn>
                <a:cxn ang="0">
                  <a:pos x="17462" y="0"/>
                </a:cxn>
                <a:cxn ang="0">
                  <a:pos x="865187" y="0"/>
                </a:cxn>
                <a:cxn ang="0">
                  <a:pos x="882650" y="17462"/>
                </a:cxn>
                <a:cxn ang="0">
                  <a:pos x="882650" y="20637"/>
                </a:cxn>
                <a:cxn ang="0">
                  <a:pos x="865187" y="38100"/>
                </a:cxn>
              </a:cxnLst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3" name="Oval 101"/>
            <p:cNvSpPr/>
            <p:nvPr>
              <p:custDataLst>
                <p:tags r:id="rId53"/>
              </p:custDataLst>
            </p:nvPr>
          </p:nvSpPr>
          <p:spPr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04" name="Oval 102"/>
            <p:cNvSpPr/>
            <p:nvPr>
              <p:custDataLst>
                <p:tags r:id="rId54"/>
              </p:custDataLst>
            </p:nvPr>
          </p:nvSpPr>
          <p:spPr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05" name="Freeform 103"/>
            <p:cNvSpPr/>
            <p:nvPr>
              <p:custDataLst>
                <p:tags r:id="rId55"/>
              </p:custDataLst>
            </p:nvPr>
          </p:nvSpPr>
          <p:spPr>
            <a:xfrm>
              <a:off x="8534400" y="2755900"/>
              <a:ext cx="944563" cy="695325"/>
            </a:xfrm>
            <a:custGeom>
              <a:avLst/>
              <a:gdLst/>
              <a:ahLst/>
              <a:cxnLst>
                <a:cxn ang="0">
                  <a:pos x="895350" y="695325"/>
                </a:cxn>
                <a:cxn ang="0">
                  <a:pos x="50800" y="695325"/>
                </a:cxn>
                <a:cxn ang="0">
                  <a:pos x="0" y="644525"/>
                </a:cxn>
                <a:cxn ang="0">
                  <a:pos x="0" y="50800"/>
                </a:cxn>
                <a:cxn ang="0">
                  <a:pos x="50800" y="0"/>
                </a:cxn>
                <a:cxn ang="0">
                  <a:pos x="895350" y="0"/>
                </a:cxn>
                <a:cxn ang="0">
                  <a:pos x="944563" y="50800"/>
                </a:cxn>
                <a:cxn ang="0">
                  <a:pos x="944563" y="644525"/>
                </a:cxn>
                <a:cxn ang="0">
                  <a:pos x="895350" y="695325"/>
                </a:cxn>
              </a:cxnLst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06" name="Rectangle 104"/>
            <p:cNvSpPr/>
            <p:nvPr>
              <p:custDataLst>
                <p:tags r:id="rId56"/>
              </p:custDataLst>
            </p:nvPr>
          </p:nvSpPr>
          <p:spPr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07" name="Rectangle 105"/>
            <p:cNvSpPr/>
            <p:nvPr>
              <p:custDataLst>
                <p:tags r:id="rId57"/>
              </p:custDataLst>
            </p:nvPr>
          </p:nvSpPr>
          <p:spPr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08" name="Rectangle 106"/>
            <p:cNvSpPr/>
            <p:nvPr>
              <p:custDataLst>
                <p:tags r:id="rId58"/>
              </p:custDataLst>
            </p:nvPr>
          </p:nvSpPr>
          <p:spPr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09" name="Rectangle 107"/>
            <p:cNvSpPr/>
            <p:nvPr>
              <p:custDataLst>
                <p:tags r:id="rId59"/>
              </p:custDataLst>
            </p:nvPr>
          </p:nvSpPr>
          <p:spPr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10" name="Rectangle 108"/>
            <p:cNvSpPr/>
            <p:nvPr>
              <p:custDataLst>
                <p:tags r:id="rId60"/>
              </p:custDataLst>
            </p:nvPr>
          </p:nvSpPr>
          <p:spPr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11" name="Rectangle 109"/>
            <p:cNvSpPr/>
            <p:nvPr>
              <p:custDataLst>
                <p:tags r:id="rId61"/>
              </p:custDataLst>
            </p:nvPr>
          </p:nvSpPr>
          <p:spPr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12" name="Rectangle 110"/>
            <p:cNvSpPr/>
            <p:nvPr>
              <p:custDataLst>
                <p:tags r:id="rId62"/>
              </p:custDataLst>
            </p:nvPr>
          </p:nvSpPr>
          <p:spPr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13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4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5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>
            <a:xfrm>
              <a:off x="6834188" y="3846513"/>
              <a:ext cx="528638" cy="528637"/>
            </a:xfrm>
            <a:custGeom>
              <a:avLst/>
              <a:gdLst/>
              <a:ahLst/>
              <a:cxnLst>
                <a:cxn ang="0">
                  <a:pos x="434975" y="93662"/>
                </a:cxn>
                <a:cxn ang="0">
                  <a:pos x="93662" y="93662"/>
                </a:cxn>
                <a:cxn ang="0">
                  <a:pos x="93662" y="433387"/>
                </a:cxn>
                <a:cxn ang="0">
                  <a:pos x="434975" y="433387"/>
                </a:cxn>
                <a:cxn ang="0">
                  <a:pos x="434975" y="93662"/>
                </a:cxn>
                <a:cxn ang="0">
                  <a:pos x="434975" y="93662"/>
                </a:cxn>
                <a:cxn ang="0">
                  <a:pos x="434975" y="93662"/>
                </a:cxn>
              </a:cxnLst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6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>
            <a:xfrm>
              <a:off x="6851650" y="3863975"/>
              <a:ext cx="434975" cy="434975"/>
            </a:xfrm>
            <a:custGeom>
              <a:avLst/>
              <a:gdLst/>
              <a:ahLst/>
              <a:cxnLst>
                <a:cxn ang="0">
                  <a:pos x="136525" y="136525"/>
                </a:cxn>
                <a:cxn ang="0">
                  <a:pos x="434975" y="114300"/>
                </a:cxn>
                <a:cxn ang="0">
                  <a:pos x="412750" y="88900"/>
                </a:cxn>
                <a:cxn ang="0">
                  <a:pos x="88900" y="88900"/>
                </a:cxn>
                <a:cxn ang="0">
                  <a:pos x="88900" y="412750"/>
                </a:cxn>
                <a:cxn ang="0">
                  <a:pos x="114300" y="434975"/>
                </a:cxn>
                <a:cxn ang="0">
                  <a:pos x="136525" y="136525"/>
                </a:cxn>
                <a:cxn ang="0">
                  <a:pos x="136525" y="136525"/>
                </a:cxn>
                <a:cxn ang="0">
                  <a:pos x="136525" y="136525"/>
                </a:cxn>
              </a:cxnLst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7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>
            <a:xfrm>
              <a:off x="7100888" y="4111625"/>
              <a:ext cx="204788" cy="206375"/>
            </a:xfrm>
            <a:custGeom>
              <a:avLst/>
              <a:gdLst/>
              <a:ahLst/>
              <a:cxnLst>
                <a:cxn ang="0">
                  <a:pos x="180975" y="23812"/>
                </a:cxn>
                <a:cxn ang="0">
                  <a:pos x="60325" y="61912"/>
                </a:cxn>
                <a:cxn ang="0">
                  <a:pos x="22225" y="182562"/>
                </a:cxn>
                <a:cxn ang="0">
                  <a:pos x="142875" y="144462"/>
                </a:cxn>
                <a:cxn ang="0">
                  <a:pos x="180975" y="23812"/>
                </a:cxn>
                <a:cxn ang="0">
                  <a:pos x="180975" y="23812"/>
                </a:cxn>
                <a:cxn ang="0">
                  <a:pos x="180975" y="23812"/>
                </a:cxn>
              </a:cxnLst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8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>
            <a:xfrm>
              <a:off x="6351588" y="4056063"/>
              <a:ext cx="379413" cy="107950"/>
            </a:xfrm>
            <a:custGeom>
              <a:avLst/>
              <a:gdLst/>
              <a:ahLst/>
              <a:cxnLst>
                <a:cxn ang="0">
                  <a:pos x="136525" y="107950"/>
                </a:cxn>
                <a:cxn ang="0">
                  <a:pos x="0" y="53975"/>
                </a:cxn>
                <a:cxn ang="0">
                  <a:pos x="136525" y="0"/>
                </a:cxn>
                <a:cxn ang="0">
                  <a:pos x="379413" y="53975"/>
                </a:cxn>
                <a:cxn ang="0">
                  <a:pos x="136525" y="107950"/>
                </a:cxn>
                <a:cxn ang="0">
                  <a:pos x="136525" y="107950"/>
                </a:cxn>
                <a:cxn ang="0">
                  <a:pos x="136525" y="107950"/>
                </a:cxn>
              </a:cxnLst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19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>
            <a:xfrm>
              <a:off x="6761163" y="3773488"/>
              <a:ext cx="674688" cy="674687"/>
            </a:xfrm>
            <a:custGeom>
              <a:avLst/>
              <a:gdLst/>
              <a:ahLst/>
              <a:cxnLst>
                <a:cxn ang="0">
                  <a:pos x="674688" y="336549"/>
                </a:cxn>
                <a:cxn ang="0">
                  <a:pos x="336550" y="0"/>
                </a:cxn>
                <a:cxn ang="0">
                  <a:pos x="0" y="336549"/>
                </a:cxn>
                <a:cxn ang="0">
                  <a:pos x="336550" y="674687"/>
                </a:cxn>
                <a:cxn ang="0">
                  <a:pos x="674688" y="336549"/>
                </a:cxn>
                <a:cxn ang="0">
                  <a:pos x="77787" y="336549"/>
                </a:cxn>
                <a:cxn ang="0">
                  <a:pos x="336550" y="77787"/>
                </a:cxn>
                <a:cxn ang="0">
                  <a:pos x="596900" y="336549"/>
                </a:cxn>
                <a:cxn ang="0">
                  <a:pos x="336550" y="596899"/>
                </a:cxn>
                <a:cxn ang="0">
                  <a:pos x="77787" y="336549"/>
                </a:cxn>
                <a:cxn ang="0">
                  <a:pos x="77787" y="336549"/>
                </a:cxn>
                <a:cxn ang="0">
                  <a:pos x="77787" y="336549"/>
                </a:cxn>
              </a:cxnLst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0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>
            <a:xfrm>
              <a:off x="6769100" y="3781425"/>
              <a:ext cx="612775" cy="612775"/>
            </a:xfrm>
            <a:custGeom>
              <a:avLst/>
              <a:gdLst/>
              <a:ahLst/>
              <a:cxnLst>
                <a:cxn ang="0">
                  <a:pos x="354012" y="612775"/>
                </a:cxn>
                <a:cxn ang="0">
                  <a:pos x="612775" y="354012"/>
                </a:cxn>
                <a:cxn ang="0">
                  <a:pos x="528637" y="161925"/>
                </a:cxn>
                <a:cxn ang="0">
                  <a:pos x="596900" y="336550"/>
                </a:cxn>
                <a:cxn ang="0">
                  <a:pos x="338137" y="596900"/>
                </a:cxn>
                <a:cxn ang="0">
                  <a:pos x="161925" y="528637"/>
                </a:cxn>
                <a:cxn ang="0">
                  <a:pos x="354012" y="612775"/>
                </a:cxn>
                <a:cxn ang="0">
                  <a:pos x="15875" y="354012"/>
                </a:cxn>
                <a:cxn ang="0">
                  <a:pos x="354012" y="15875"/>
                </a:cxn>
                <a:cxn ang="0">
                  <a:pos x="584200" y="106362"/>
                </a:cxn>
                <a:cxn ang="0">
                  <a:pos x="338137" y="0"/>
                </a:cxn>
                <a:cxn ang="0">
                  <a:pos x="0" y="336550"/>
                </a:cxn>
                <a:cxn ang="0">
                  <a:pos x="107950" y="584200"/>
                </a:cxn>
                <a:cxn ang="0">
                  <a:pos x="15875" y="354012"/>
                </a:cxn>
                <a:cxn ang="0">
                  <a:pos x="15875" y="354012"/>
                </a:cxn>
                <a:cxn ang="0">
                  <a:pos x="15875" y="354012"/>
                </a:cxn>
              </a:cxnLst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1" name="Freeform 119"/>
            <p:cNvSpPr/>
            <p:nvPr>
              <p:custDataLst>
                <p:tags r:id="rId71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282575" y="53975"/>
                </a:cxn>
                <a:cxn ang="0">
                  <a:pos x="246062" y="17462"/>
                </a:cxn>
                <a:cxn ang="0">
                  <a:pos x="20637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598488" y="127000"/>
                </a:cxn>
                <a:cxn ang="0">
                  <a:pos x="542925" y="71437"/>
                </a:cxn>
                <a:cxn ang="0">
                  <a:pos x="322262" y="71437"/>
                </a:cxn>
                <a:cxn ang="0">
                  <a:pos x="282575" y="53975"/>
                </a:cxn>
              </a:cxnLst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2" name="Line 120"/>
            <p:cNvSpPr/>
            <p:nvPr>
              <p:custDataLst>
                <p:tags r:id="rId72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23" name="Line 121"/>
            <p:cNvSpPr/>
            <p:nvPr>
              <p:custDataLst>
                <p:tags r:id="rId73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24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6032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66675"/>
                </a:cxn>
                <a:cxn ang="0">
                  <a:pos x="60325" y="0"/>
                </a:cxn>
                <a:cxn ang="0">
                  <a:pos x="598488" y="127000"/>
                </a:cxn>
                <a:cxn ang="0">
                  <a:pos x="550862" y="71437"/>
                </a:cxn>
                <a:cxn ang="0">
                  <a:pos x="598488" y="180975"/>
                </a:cxn>
                <a:cxn ang="0">
                  <a:pos x="598488" y="127000"/>
                </a:cxn>
                <a:cxn ang="0">
                  <a:pos x="598488" y="465137"/>
                </a:cxn>
                <a:cxn ang="0">
                  <a:pos x="598488" y="330200"/>
                </a:cxn>
                <a:cxn ang="0">
                  <a:pos x="476250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0" y="446087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71437" y="520700"/>
                </a:cxn>
                <a:cxn ang="0">
                  <a:pos x="0" y="446087"/>
                </a:cxn>
                <a:cxn ang="0">
                  <a:pos x="0" y="446087"/>
                </a:cxn>
                <a:cxn ang="0">
                  <a:pos x="0" y="446087"/>
                </a:cxn>
              </a:cxnLst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5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101600" y="0"/>
                </a:cxn>
                <a:cxn ang="0">
                  <a:pos x="60325" y="0"/>
                </a:cxn>
                <a:cxn ang="0">
                  <a:pos x="0" y="66675"/>
                </a:cxn>
                <a:cxn ang="0">
                  <a:pos x="0" y="115887"/>
                </a:cxn>
                <a:cxn ang="0">
                  <a:pos x="101600" y="0"/>
                </a:cxn>
                <a:cxn ang="0">
                  <a:pos x="0" y="363537"/>
                </a:cxn>
                <a:cxn ang="0">
                  <a:pos x="0" y="446087"/>
                </a:cxn>
                <a:cxn ang="0">
                  <a:pos x="71437" y="520700"/>
                </a:cxn>
                <a:cxn ang="0">
                  <a:pos x="195262" y="520700"/>
                </a:cxn>
                <a:cxn ang="0">
                  <a:pos x="0" y="363537"/>
                </a:cxn>
                <a:cxn ang="0">
                  <a:pos x="598488" y="330200"/>
                </a:cxn>
                <a:cxn ang="0">
                  <a:pos x="598488" y="180975"/>
                </a:cxn>
                <a:cxn ang="0">
                  <a:pos x="550862" y="71437"/>
                </a:cxn>
                <a:cxn ang="0">
                  <a:pos x="542925" y="71437"/>
                </a:cxn>
                <a:cxn ang="0">
                  <a:pos x="492125" y="71437"/>
                </a:cxn>
                <a:cxn ang="0">
                  <a:pos x="547687" y="239712"/>
                </a:cxn>
                <a:cxn ang="0">
                  <a:pos x="323850" y="520700"/>
                </a:cxn>
                <a:cxn ang="0">
                  <a:pos x="476250" y="520700"/>
                </a:cxn>
                <a:cxn ang="0">
                  <a:pos x="598488" y="330200"/>
                </a:cxn>
                <a:cxn ang="0">
                  <a:pos x="598488" y="330200"/>
                </a:cxn>
                <a:cxn ang="0">
                  <a:pos x="598488" y="330200"/>
                </a:cxn>
              </a:cxnLst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6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>
            <a:xfrm>
              <a:off x="6119813" y="1795463"/>
              <a:ext cx="547688" cy="520700"/>
            </a:xfrm>
            <a:custGeom>
              <a:avLst/>
              <a:gdLst/>
              <a:ahLst/>
              <a:cxnLst>
                <a:cxn ang="0">
                  <a:pos x="547688" y="239712"/>
                </a:cxn>
                <a:cxn ang="0">
                  <a:pos x="492125" y="71437"/>
                </a:cxn>
                <a:cxn ang="0">
                  <a:pos x="431800" y="71437"/>
                </a:cxn>
                <a:cxn ang="0">
                  <a:pos x="487362" y="223837"/>
                </a:cxn>
                <a:cxn ang="0">
                  <a:pos x="244475" y="466725"/>
                </a:cxn>
                <a:cxn ang="0">
                  <a:pos x="3175" y="223837"/>
                </a:cxn>
                <a:cxn ang="0">
                  <a:pos x="155575" y="0"/>
                </a:cxn>
                <a:cxn ang="0">
                  <a:pos x="101600" y="0"/>
                </a:cxn>
                <a:cxn ang="0">
                  <a:pos x="0" y="115887"/>
                </a:cxn>
                <a:cxn ang="0">
                  <a:pos x="0" y="363537"/>
                </a:cxn>
                <a:cxn ang="0">
                  <a:pos x="195262" y="520700"/>
                </a:cxn>
                <a:cxn ang="0">
                  <a:pos x="323850" y="520700"/>
                </a:cxn>
                <a:cxn ang="0">
                  <a:pos x="547688" y="239712"/>
                </a:cxn>
                <a:cxn ang="0">
                  <a:pos x="547688" y="239712"/>
                </a:cxn>
                <a:cxn ang="0">
                  <a:pos x="547688" y="239712"/>
                </a:cxn>
              </a:cxnLst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7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>
            <a:xfrm>
              <a:off x="6122988" y="1795463"/>
              <a:ext cx="484188" cy="466725"/>
            </a:xfrm>
            <a:custGeom>
              <a:avLst/>
              <a:gdLst/>
              <a:ahLst/>
              <a:cxnLst>
                <a:cxn ang="0">
                  <a:pos x="0" y="223837"/>
                </a:cxn>
                <a:cxn ang="0">
                  <a:pos x="241300" y="466725"/>
                </a:cxn>
                <a:cxn ang="0">
                  <a:pos x="484188" y="223837"/>
                </a:cxn>
                <a:cxn ang="0">
                  <a:pos x="428625" y="71437"/>
                </a:cxn>
                <a:cxn ang="0">
                  <a:pos x="368300" y="71437"/>
                </a:cxn>
                <a:cxn ang="0">
                  <a:pos x="423862" y="209550"/>
                </a:cxn>
                <a:cxn ang="0">
                  <a:pos x="228600" y="404812"/>
                </a:cxn>
                <a:cxn ang="0">
                  <a:pos x="31750" y="209550"/>
                </a:cxn>
                <a:cxn ang="0">
                  <a:pos x="228600" y="12700"/>
                </a:cxn>
                <a:cxn ang="0">
                  <a:pos x="239712" y="12700"/>
                </a:cxn>
                <a:cxn ang="0">
                  <a:pos x="203200" y="0"/>
                </a:cxn>
                <a:cxn ang="0">
                  <a:pos x="152400" y="0"/>
                </a:cxn>
                <a:cxn ang="0">
                  <a:pos x="0" y="223837"/>
                </a:cxn>
                <a:cxn ang="0">
                  <a:pos x="0" y="223837"/>
                </a:cxn>
                <a:cxn ang="0">
                  <a:pos x="0" y="223837"/>
                </a:cxn>
              </a:cxnLst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8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>
            <a:xfrm>
              <a:off x="6154738" y="1808163"/>
              <a:ext cx="392113" cy="392112"/>
            </a:xfrm>
            <a:custGeom>
              <a:avLst/>
              <a:gdLst/>
              <a:ahLst/>
              <a:cxnLst>
                <a:cxn ang="0">
                  <a:pos x="0" y="196849"/>
                </a:cxn>
                <a:cxn ang="0">
                  <a:pos x="196850" y="392112"/>
                </a:cxn>
                <a:cxn ang="0">
                  <a:pos x="392113" y="196849"/>
                </a:cxn>
                <a:cxn ang="0">
                  <a:pos x="336550" y="58737"/>
                </a:cxn>
                <a:cxn ang="0">
                  <a:pos x="287337" y="58737"/>
                </a:cxn>
                <a:cxn ang="0">
                  <a:pos x="247650" y="41274"/>
                </a:cxn>
                <a:cxn ang="0">
                  <a:pos x="211137" y="4762"/>
                </a:cxn>
                <a:cxn ang="0">
                  <a:pos x="207962" y="0"/>
                </a:cxn>
                <a:cxn ang="0">
                  <a:pos x="196850" y="0"/>
                </a:cxn>
                <a:cxn ang="0">
                  <a:pos x="0" y="196849"/>
                </a:cxn>
                <a:cxn ang="0">
                  <a:pos x="331787" y="180974"/>
                </a:cxn>
                <a:cxn ang="0">
                  <a:pos x="182562" y="331787"/>
                </a:cxn>
                <a:cxn ang="0">
                  <a:pos x="31750" y="180974"/>
                </a:cxn>
                <a:cxn ang="0">
                  <a:pos x="182562" y="30162"/>
                </a:cxn>
                <a:cxn ang="0">
                  <a:pos x="331787" y="180974"/>
                </a:cxn>
                <a:cxn ang="0">
                  <a:pos x="331787" y="180974"/>
                </a:cxn>
                <a:cxn ang="0">
                  <a:pos x="331787" y="180974"/>
                </a:cxn>
              </a:cxnLst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29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>
            <a:xfrm>
              <a:off x="6186488" y="1838325"/>
              <a:ext cx="300038" cy="301625"/>
            </a:xfrm>
            <a:custGeom>
              <a:avLst/>
              <a:gdLst/>
              <a:ahLst/>
              <a:cxnLst>
                <a:cxn ang="0">
                  <a:pos x="0" y="150812"/>
                </a:cxn>
                <a:cxn ang="0">
                  <a:pos x="150812" y="301625"/>
                </a:cxn>
                <a:cxn ang="0">
                  <a:pos x="300038" y="150812"/>
                </a:cxn>
                <a:cxn ang="0">
                  <a:pos x="150812" y="0"/>
                </a:cxn>
                <a:cxn ang="0">
                  <a:pos x="0" y="150812"/>
                </a:cxn>
                <a:cxn ang="0">
                  <a:pos x="241300" y="134937"/>
                </a:cxn>
                <a:cxn ang="0">
                  <a:pos x="136525" y="239712"/>
                </a:cxn>
                <a:cxn ang="0">
                  <a:pos x="31750" y="134937"/>
                </a:cxn>
                <a:cxn ang="0">
                  <a:pos x="136525" y="30162"/>
                </a:cxn>
                <a:cxn ang="0">
                  <a:pos x="241300" y="134937"/>
                </a:cxn>
                <a:cxn ang="0">
                  <a:pos x="241300" y="134937"/>
                </a:cxn>
                <a:cxn ang="0">
                  <a:pos x="241300" y="134937"/>
                </a:cxn>
              </a:cxnLst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0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>
            <a:xfrm>
              <a:off x="6211888" y="1825625"/>
              <a:ext cx="120650" cy="26987"/>
            </a:xfrm>
            <a:custGeom>
              <a:avLst/>
              <a:gdLst/>
              <a:ahLst/>
              <a:cxnLst>
                <a:cxn ang="0">
                  <a:pos x="106362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106362" y="0"/>
                </a:cxn>
                <a:cxn ang="0">
                  <a:pos x="120650" y="14287"/>
                </a:cxn>
                <a:cxn ang="0">
                  <a:pos x="106362" y="26987"/>
                </a:cxn>
                <a:cxn ang="0">
                  <a:pos x="106362" y="26987"/>
                </a:cxn>
                <a:cxn ang="0">
                  <a:pos x="106362" y="26987"/>
                </a:cxn>
              </a:cxnLst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1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>
            <a:xfrm>
              <a:off x="6159500" y="1825625"/>
              <a:ext cx="34925" cy="26987"/>
            </a:xfrm>
            <a:custGeom>
              <a:avLst/>
              <a:gdLst/>
              <a:ahLst/>
              <a:cxnLst>
                <a:cxn ang="0">
                  <a:pos x="22225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22225" y="0"/>
                </a:cxn>
                <a:cxn ang="0">
                  <a:pos x="34925" y="14287"/>
                </a:cxn>
                <a:cxn ang="0">
                  <a:pos x="22225" y="26987"/>
                </a:cxn>
                <a:cxn ang="0">
                  <a:pos x="22225" y="26987"/>
                </a:cxn>
                <a:cxn ang="0">
                  <a:pos x="22225" y="26987"/>
                </a:cxn>
              </a:cxnLst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2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>
            <a:xfrm>
              <a:off x="9105900" y="1592263"/>
              <a:ext cx="666750" cy="666750"/>
            </a:xfrm>
            <a:custGeom>
              <a:avLst/>
              <a:gdLst/>
              <a:ahLst/>
              <a:cxnLst>
                <a:cxn ang="0">
                  <a:pos x="195262" y="0"/>
                </a:cxn>
                <a:cxn ang="0">
                  <a:pos x="1587" y="193675"/>
                </a:cxn>
                <a:cxn ang="0">
                  <a:pos x="0" y="196850"/>
                </a:cxn>
                <a:cxn ang="0">
                  <a:pos x="469900" y="666750"/>
                </a:cxn>
                <a:cxn ang="0">
                  <a:pos x="473075" y="665162"/>
                </a:cxn>
                <a:cxn ang="0">
                  <a:pos x="666750" y="471487"/>
                </a:cxn>
                <a:cxn ang="0">
                  <a:pos x="195262" y="0"/>
                </a:cxn>
                <a:cxn ang="0">
                  <a:pos x="195262" y="0"/>
                </a:cxn>
                <a:cxn ang="0">
                  <a:pos x="195262" y="0"/>
                </a:cxn>
              </a:cxnLst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3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>
            <a:xfrm>
              <a:off x="9075738" y="1498600"/>
              <a:ext cx="785813" cy="790575"/>
            </a:xfrm>
            <a:custGeom>
              <a:avLst/>
              <a:gdLst/>
              <a:ahLst/>
              <a:cxnLst>
                <a:cxn ang="0">
                  <a:pos x="746125" y="552450"/>
                </a:cxn>
                <a:cxn ang="0">
                  <a:pos x="757237" y="541337"/>
                </a:cxn>
                <a:cxn ang="0">
                  <a:pos x="774700" y="503237"/>
                </a:cxn>
                <a:cxn ang="0">
                  <a:pos x="774700" y="503237"/>
                </a:cxn>
                <a:cxn ang="0">
                  <a:pos x="762000" y="446087"/>
                </a:cxn>
                <a:cxn ang="0">
                  <a:pos x="769937" y="439737"/>
                </a:cxn>
                <a:cxn ang="0">
                  <a:pos x="769937" y="382587"/>
                </a:cxn>
                <a:cxn ang="0">
                  <a:pos x="744537" y="357187"/>
                </a:cxn>
                <a:cxn ang="0">
                  <a:pos x="690562" y="109537"/>
                </a:cxn>
                <a:cxn ang="0">
                  <a:pos x="688975" y="101600"/>
                </a:cxn>
                <a:cxn ang="0">
                  <a:pos x="681037" y="100012"/>
                </a:cxn>
                <a:cxn ang="0">
                  <a:pos x="498475" y="58737"/>
                </a:cxn>
                <a:cxn ang="0">
                  <a:pos x="430212" y="44450"/>
                </a:cxn>
                <a:cxn ang="0">
                  <a:pos x="401637" y="14287"/>
                </a:cxn>
                <a:cxn ang="0">
                  <a:pos x="346075" y="14287"/>
                </a:cxn>
                <a:cxn ang="0">
                  <a:pos x="336550" y="25400"/>
                </a:cxn>
                <a:cxn ang="0">
                  <a:pos x="293687" y="17462"/>
                </a:cxn>
                <a:cxn ang="0">
                  <a:pos x="234950" y="47625"/>
                </a:cxn>
                <a:cxn ang="0">
                  <a:pos x="12700" y="269875"/>
                </a:cxn>
                <a:cxn ang="0">
                  <a:pos x="9525" y="307975"/>
                </a:cxn>
                <a:cxn ang="0">
                  <a:pos x="482600" y="781050"/>
                </a:cxn>
                <a:cxn ang="0">
                  <a:pos x="520700" y="777875"/>
                </a:cxn>
                <a:cxn ang="0">
                  <a:pos x="746125" y="552450"/>
                </a:cxn>
                <a:cxn ang="0">
                  <a:pos x="500062" y="760412"/>
                </a:cxn>
                <a:cxn ang="0">
                  <a:pos x="30162" y="290512"/>
                </a:cxn>
                <a:cxn ang="0">
                  <a:pos x="31750" y="287337"/>
                </a:cxn>
                <a:cxn ang="0">
                  <a:pos x="225425" y="93662"/>
                </a:cxn>
                <a:cxn ang="0">
                  <a:pos x="696912" y="565150"/>
                </a:cxn>
                <a:cxn ang="0">
                  <a:pos x="503237" y="758825"/>
                </a:cxn>
                <a:cxn ang="0">
                  <a:pos x="500062" y="760412"/>
                </a:cxn>
                <a:cxn ang="0">
                  <a:pos x="312737" y="47625"/>
                </a:cxn>
                <a:cxn ang="0">
                  <a:pos x="265112" y="96837"/>
                </a:cxn>
                <a:cxn ang="0">
                  <a:pos x="244475" y="76200"/>
                </a:cxn>
                <a:cxn ang="0">
                  <a:pos x="252412" y="66675"/>
                </a:cxn>
                <a:cxn ang="0">
                  <a:pos x="254000" y="66675"/>
                </a:cxn>
                <a:cxn ang="0">
                  <a:pos x="293687" y="44450"/>
                </a:cxn>
                <a:cxn ang="0">
                  <a:pos x="312737" y="47625"/>
                </a:cxn>
                <a:cxn ang="0">
                  <a:pos x="382587" y="33337"/>
                </a:cxn>
                <a:cxn ang="0">
                  <a:pos x="750887" y="401637"/>
                </a:cxn>
                <a:cxn ang="0">
                  <a:pos x="750887" y="419100"/>
                </a:cxn>
                <a:cxn ang="0">
                  <a:pos x="665162" y="504825"/>
                </a:cxn>
                <a:cxn ang="0">
                  <a:pos x="633412" y="473075"/>
                </a:cxn>
                <a:cxn ang="0">
                  <a:pos x="633412" y="446087"/>
                </a:cxn>
                <a:cxn ang="0">
                  <a:pos x="350837" y="165100"/>
                </a:cxn>
                <a:cxn ang="0">
                  <a:pos x="325437" y="163512"/>
                </a:cxn>
                <a:cxn ang="0">
                  <a:pos x="279400" y="119062"/>
                </a:cxn>
                <a:cxn ang="0">
                  <a:pos x="365125" y="33337"/>
                </a:cxn>
                <a:cxn ang="0">
                  <a:pos x="382587" y="33337"/>
                </a:cxn>
                <a:cxn ang="0">
                  <a:pos x="666750" y="123825"/>
                </a:cxn>
                <a:cxn ang="0">
                  <a:pos x="709612" y="322262"/>
                </a:cxn>
                <a:cxn ang="0">
                  <a:pos x="465137" y="79375"/>
                </a:cxn>
                <a:cxn ang="0">
                  <a:pos x="493712" y="85725"/>
                </a:cxn>
                <a:cxn ang="0">
                  <a:pos x="666750" y="123825"/>
                </a:cxn>
                <a:cxn ang="0">
                  <a:pos x="739775" y="520700"/>
                </a:cxn>
                <a:cxn ang="0">
                  <a:pos x="738187" y="520700"/>
                </a:cxn>
                <a:cxn ang="0">
                  <a:pos x="714375" y="546100"/>
                </a:cxn>
                <a:cxn ang="0">
                  <a:pos x="688975" y="520700"/>
                </a:cxn>
                <a:cxn ang="0">
                  <a:pos x="739775" y="468312"/>
                </a:cxn>
                <a:cxn ang="0">
                  <a:pos x="747712" y="506412"/>
                </a:cxn>
                <a:cxn ang="0">
                  <a:pos x="739775" y="520700"/>
                </a:cxn>
                <a:cxn ang="0">
                  <a:pos x="739775" y="520700"/>
                </a:cxn>
                <a:cxn ang="0">
                  <a:pos x="739775" y="520700"/>
                </a:cxn>
              </a:cxnLst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4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>
            <a:xfrm>
              <a:off x="9320213" y="1543050"/>
              <a:ext cx="503238" cy="501650"/>
            </a:xfrm>
            <a:custGeom>
              <a:avLst/>
              <a:gdLst/>
              <a:ahLst/>
              <a:cxnLst>
                <a:cxn ang="0">
                  <a:pos x="465137" y="277812"/>
                </a:cxn>
                <a:cxn ang="0">
                  <a:pos x="422275" y="79375"/>
                </a:cxn>
                <a:cxn ang="0">
                  <a:pos x="249237" y="41275"/>
                </a:cxn>
                <a:cxn ang="0">
                  <a:pos x="220662" y="34925"/>
                </a:cxn>
                <a:cxn ang="0">
                  <a:pos x="465137" y="277812"/>
                </a:cxn>
                <a:cxn ang="0">
                  <a:pos x="444500" y="476250"/>
                </a:cxn>
                <a:cxn ang="0">
                  <a:pos x="469900" y="501650"/>
                </a:cxn>
                <a:cxn ang="0">
                  <a:pos x="493712" y="476250"/>
                </a:cxn>
                <a:cxn ang="0">
                  <a:pos x="495300" y="476250"/>
                </a:cxn>
                <a:cxn ang="0">
                  <a:pos x="503238" y="461962"/>
                </a:cxn>
                <a:cxn ang="0">
                  <a:pos x="495300" y="423862"/>
                </a:cxn>
                <a:cxn ang="0">
                  <a:pos x="444500" y="476250"/>
                </a:cxn>
                <a:cxn ang="0">
                  <a:pos x="9525" y="22225"/>
                </a:cxn>
                <a:cxn ang="0">
                  <a:pos x="7937" y="22225"/>
                </a:cxn>
                <a:cxn ang="0">
                  <a:pos x="0" y="31750"/>
                </a:cxn>
                <a:cxn ang="0">
                  <a:pos x="20637" y="52387"/>
                </a:cxn>
                <a:cxn ang="0">
                  <a:pos x="68262" y="3175"/>
                </a:cxn>
                <a:cxn ang="0">
                  <a:pos x="49212" y="0"/>
                </a:cxn>
                <a:cxn ang="0">
                  <a:pos x="9525" y="22225"/>
                </a:cxn>
                <a:cxn ang="0">
                  <a:pos x="9525" y="22225"/>
                </a:cxn>
                <a:cxn ang="0">
                  <a:pos x="9525" y="22225"/>
                </a:cxn>
              </a:cxnLst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5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>
            <a:xfrm>
              <a:off x="9355138" y="1527175"/>
              <a:ext cx="476250" cy="476250"/>
            </a:xfrm>
            <a:custGeom>
              <a:avLst/>
              <a:gdLst/>
              <a:ahLst/>
              <a:cxnLst>
                <a:cxn ang="0">
                  <a:pos x="0" y="90487"/>
                </a:cxn>
                <a:cxn ang="0">
                  <a:pos x="46037" y="134937"/>
                </a:cxn>
                <a:cxn ang="0">
                  <a:pos x="71437" y="136525"/>
                </a:cxn>
                <a:cxn ang="0">
                  <a:pos x="354012" y="417512"/>
                </a:cxn>
                <a:cxn ang="0">
                  <a:pos x="354012" y="444500"/>
                </a:cxn>
                <a:cxn ang="0">
                  <a:pos x="385762" y="476250"/>
                </a:cxn>
                <a:cxn ang="0">
                  <a:pos x="471487" y="390525"/>
                </a:cxn>
                <a:cxn ang="0">
                  <a:pos x="471487" y="373062"/>
                </a:cxn>
                <a:cxn ang="0">
                  <a:pos x="103187" y="4762"/>
                </a:cxn>
                <a:cxn ang="0">
                  <a:pos x="85725" y="4762"/>
                </a:cxn>
                <a:cxn ang="0">
                  <a:pos x="0" y="90487"/>
                </a:cxn>
                <a:cxn ang="0">
                  <a:pos x="401637" y="398462"/>
                </a:cxn>
                <a:cxn ang="0">
                  <a:pos x="374650" y="398462"/>
                </a:cxn>
                <a:cxn ang="0">
                  <a:pos x="92075" y="115887"/>
                </a:cxn>
                <a:cxn ang="0">
                  <a:pos x="92075" y="88900"/>
                </a:cxn>
                <a:cxn ang="0">
                  <a:pos x="92075" y="88900"/>
                </a:cxn>
                <a:cxn ang="0">
                  <a:pos x="119062" y="88900"/>
                </a:cxn>
                <a:cxn ang="0">
                  <a:pos x="401637" y="371475"/>
                </a:cxn>
                <a:cxn ang="0">
                  <a:pos x="401637" y="398462"/>
                </a:cxn>
                <a:cxn ang="0">
                  <a:pos x="401637" y="398462"/>
                </a:cxn>
                <a:cxn ang="0">
                  <a:pos x="401637" y="398462"/>
                </a:cxn>
              </a:cxnLst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6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>
            <a:xfrm>
              <a:off x="9440863" y="1608138"/>
              <a:ext cx="322263" cy="323850"/>
            </a:xfrm>
            <a:custGeom>
              <a:avLst/>
              <a:gdLst/>
              <a:ahLst/>
              <a:cxnLst>
                <a:cxn ang="0">
                  <a:pos x="315912" y="317500"/>
                </a:cxn>
                <a:cxn ang="0">
                  <a:pos x="315912" y="290512"/>
                </a:cxn>
                <a:cxn ang="0">
                  <a:pos x="33337" y="7937"/>
                </a:cxn>
                <a:cxn ang="0">
                  <a:pos x="6350" y="7937"/>
                </a:cxn>
                <a:cxn ang="0">
                  <a:pos x="6350" y="7937"/>
                </a:cxn>
                <a:cxn ang="0">
                  <a:pos x="6350" y="34925"/>
                </a:cxn>
                <a:cxn ang="0">
                  <a:pos x="288925" y="317500"/>
                </a:cxn>
                <a:cxn ang="0">
                  <a:pos x="315912" y="317500"/>
                </a:cxn>
                <a:cxn ang="0">
                  <a:pos x="315912" y="317500"/>
                </a:cxn>
                <a:cxn ang="0">
                  <a:pos x="315912" y="317500"/>
                </a:cxn>
              </a:cxnLst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7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8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39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0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1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2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3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4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5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6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7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8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49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>
            <a:xfrm>
              <a:off x="9744075" y="1862138"/>
              <a:ext cx="642938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2938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0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>
            <a:xfrm>
              <a:off x="9820275" y="19383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1350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1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>
            <a:xfrm>
              <a:off x="9896475" y="20145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8832"/>
                </a:cxn>
                <a:cxn ang="0">
                  <a:pos x="0" y="566552"/>
                </a:cxn>
                <a:cxn ang="0">
                  <a:pos x="565150" y="0"/>
                </a:cxn>
                <a:cxn ang="0">
                  <a:pos x="641350" y="76389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2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3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4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>
            <a:xfrm>
              <a:off x="10310813" y="1744663"/>
              <a:ext cx="346075" cy="346075"/>
            </a:xfrm>
            <a:custGeom>
              <a:avLst/>
              <a:gdLst/>
              <a:ahLst/>
              <a:cxnLst>
                <a:cxn ang="0">
                  <a:pos x="227012" y="346075"/>
                </a:cxn>
                <a:cxn ang="0">
                  <a:pos x="0" y="117475"/>
                </a:cxn>
                <a:cxn ang="0">
                  <a:pos x="53975" y="63500"/>
                </a:cxn>
                <a:cxn ang="0">
                  <a:pos x="282575" y="63500"/>
                </a:cxn>
                <a:cxn ang="0">
                  <a:pos x="282575" y="290512"/>
                </a:cxn>
                <a:cxn ang="0">
                  <a:pos x="227012" y="346075"/>
                </a:cxn>
                <a:cxn ang="0">
                  <a:pos x="227012" y="346075"/>
                </a:cxn>
                <a:cxn ang="0">
                  <a:pos x="227012" y="346075"/>
                </a:cxn>
              </a:cxnLst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5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6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7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8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59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0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1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>
            <a:xfrm>
              <a:off x="10594975" y="1863725"/>
              <a:ext cx="30163" cy="96837"/>
            </a:xfrm>
            <a:custGeom>
              <a:avLst/>
              <a:gdLst/>
              <a:ahLst/>
              <a:cxnLst>
                <a:cxn ang="0">
                  <a:pos x="12700" y="47624"/>
                </a:cxn>
                <a:cxn ang="0">
                  <a:pos x="12700" y="95249"/>
                </a:cxn>
                <a:cxn ang="0">
                  <a:pos x="28575" y="46037"/>
                </a:cxn>
                <a:cxn ang="0">
                  <a:pos x="4762" y="1587"/>
                </a:cxn>
                <a:cxn ang="0">
                  <a:pos x="12700" y="47624"/>
                </a:cxn>
                <a:cxn ang="0">
                  <a:pos x="12700" y="47624"/>
                </a:cxn>
                <a:cxn ang="0">
                  <a:pos x="12700" y="47624"/>
                </a:cxn>
              </a:cxnLst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2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3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4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5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6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7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8" name="Freeform 166"/>
            <p:cNvSpPr/>
            <p:nvPr>
              <p:custDataLst>
                <p:tags r:id="rId118"/>
              </p:custDataLst>
            </p:nvPr>
          </p:nvSpPr>
          <p:spPr>
            <a:xfrm>
              <a:off x="10355263" y="3452813"/>
              <a:ext cx="760413" cy="763587"/>
            </a:xfrm>
            <a:custGeom>
              <a:avLst/>
              <a:gdLst/>
              <a:ahLst/>
              <a:cxnLst>
                <a:cxn ang="0">
                  <a:pos x="760413" y="449262"/>
                </a:cxn>
                <a:cxn ang="0">
                  <a:pos x="473075" y="763587"/>
                </a:cxn>
                <a:cxn ang="0">
                  <a:pos x="0" y="306387"/>
                </a:cxn>
                <a:cxn ang="0">
                  <a:pos x="7937" y="19049"/>
                </a:cxn>
                <a:cxn ang="0">
                  <a:pos x="315912" y="0"/>
                </a:cxn>
                <a:cxn ang="0">
                  <a:pos x="760413" y="449262"/>
                </a:cxn>
              </a:cxnLst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69" name="Oval 167"/>
            <p:cNvSpPr/>
            <p:nvPr>
              <p:custDataLst>
                <p:tags r:id="rId119"/>
              </p:custDataLst>
            </p:nvPr>
          </p:nvSpPr>
          <p:spPr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70" name="Oval 168"/>
            <p:cNvSpPr/>
            <p:nvPr>
              <p:custDataLst>
                <p:tags r:id="rId120"/>
              </p:custDataLst>
            </p:nvPr>
          </p:nvSpPr>
          <p:spPr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771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>
            <a:xfrm>
              <a:off x="9779000" y="2852738"/>
              <a:ext cx="841375" cy="862012"/>
            </a:xfrm>
            <a:custGeom>
              <a:avLst/>
              <a:gdLst/>
              <a:ahLst/>
              <a:cxnLst>
                <a:cxn ang="0">
                  <a:pos x="0" y="420687"/>
                </a:cxn>
                <a:cxn ang="0">
                  <a:pos x="209550" y="785812"/>
                </a:cxn>
                <a:cxn ang="0">
                  <a:pos x="631825" y="785812"/>
                </a:cxn>
                <a:cxn ang="0">
                  <a:pos x="841375" y="420687"/>
                </a:cxn>
                <a:cxn ang="0">
                  <a:pos x="420687" y="0"/>
                </a:cxn>
                <a:cxn ang="0">
                  <a:pos x="0" y="420687"/>
                </a:cxn>
                <a:cxn ang="0">
                  <a:pos x="0" y="420687"/>
                </a:cxn>
                <a:cxn ang="0">
                  <a:pos x="0" y="420687"/>
                </a:cxn>
              </a:cxnLst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2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3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>
            <a:xfrm>
              <a:off x="10117138" y="3190875"/>
              <a:ext cx="166688" cy="166687"/>
            </a:xfrm>
            <a:custGeom>
              <a:avLst/>
              <a:gdLst/>
              <a:ahLst/>
              <a:cxnLst>
                <a:cxn ang="0">
                  <a:pos x="0" y="82549"/>
                </a:cxn>
                <a:cxn ang="0">
                  <a:pos x="82550" y="166687"/>
                </a:cxn>
                <a:cxn ang="0">
                  <a:pos x="166688" y="82549"/>
                </a:cxn>
                <a:cxn ang="0">
                  <a:pos x="82550" y="0"/>
                </a:cxn>
                <a:cxn ang="0">
                  <a:pos x="0" y="82549"/>
                </a:cxn>
                <a:cxn ang="0">
                  <a:pos x="0" y="82549"/>
                </a:cxn>
                <a:cxn ang="0">
                  <a:pos x="0" y="82549"/>
                </a:cxn>
              </a:cxnLst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4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>
            <a:xfrm>
              <a:off x="10093325" y="3168650"/>
              <a:ext cx="212725" cy="211137"/>
            </a:xfrm>
            <a:custGeom>
              <a:avLst/>
              <a:gdLst/>
              <a:ahLst/>
              <a:cxnLst>
                <a:cxn ang="0">
                  <a:pos x="106362" y="211137"/>
                </a:cxn>
                <a:cxn ang="0">
                  <a:pos x="0" y="104774"/>
                </a:cxn>
                <a:cxn ang="0">
                  <a:pos x="106362" y="0"/>
                </a:cxn>
                <a:cxn ang="0">
                  <a:pos x="212725" y="104774"/>
                </a:cxn>
                <a:cxn ang="0">
                  <a:pos x="106362" y="211137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</a:cxnLst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5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>
            <a:xfrm>
              <a:off x="10229850" y="2908300"/>
              <a:ext cx="304800" cy="322262"/>
            </a:xfrm>
            <a:custGeom>
              <a:avLst/>
              <a:gdLst/>
              <a:ahLst/>
              <a:cxnLst>
                <a:cxn ang="0">
                  <a:pos x="66675" y="322262"/>
                </a:cxn>
                <a:cxn ang="0">
                  <a:pos x="304800" y="96837"/>
                </a:cxn>
                <a:cxn ang="0">
                  <a:pos x="163512" y="0"/>
                </a:cxn>
                <a:cxn ang="0">
                  <a:pos x="0" y="263524"/>
                </a:cxn>
                <a:cxn ang="0">
                  <a:pos x="66675" y="322262"/>
                </a:cxn>
                <a:cxn ang="0">
                  <a:pos x="66675" y="322262"/>
                </a:cxn>
                <a:cxn ang="0">
                  <a:pos x="66675" y="322262"/>
                </a:cxn>
              </a:cxnLst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6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>
            <a:xfrm>
              <a:off x="10194925" y="2859088"/>
              <a:ext cx="198438" cy="312737"/>
            </a:xfrm>
            <a:custGeom>
              <a:avLst/>
              <a:gdLst/>
              <a:ahLst/>
              <a:cxnLst>
                <a:cxn ang="0">
                  <a:pos x="4762" y="309562"/>
                </a:cxn>
                <a:cxn ang="0">
                  <a:pos x="34925" y="312737"/>
                </a:cxn>
                <a:cxn ang="0">
                  <a:pos x="198438" y="49212"/>
                </a:cxn>
                <a:cxn ang="0">
                  <a:pos x="104775" y="0"/>
                </a:cxn>
                <a:cxn ang="0">
                  <a:pos x="4762" y="311149"/>
                </a:cxn>
                <a:cxn ang="0">
                  <a:pos x="4762" y="309562"/>
                </a:cxn>
                <a:cxn ang="0">
                  <a:pos x="4762" y="309562"/>
                </a:cxn>
                <a:cxn ang="0">
                  <a:pos x="4762" y="309562"/>
                </a:cxn>
              </a:cxnLst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7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>
            <a:xfrm>
              <a:off x="9866313" y="3319463"/>
              <a:ext cx="304800" cy="322262"/>
            </a:xfrm>
            <a:custGeom>
              <a:avLst/>
              <a:gdLst/>
              <a:ahLst/>
              <a:cxnLst>
                <a:cxn ang="0">
                  <a:pos x="238125" y="0"/>
                </a:cxn>
                <a:cxn ang="0">
                  <a:pos x="0" y="227012"/>
                </a:cxn>
                <a:cxn ang="0">
                  <a:pos x="141287" y="322262"/>
                </a:cxn>
                <a:cxn ang="0">
                  <a:pos x="304800" y="57149"/>
                </a:cxn>
                <a:cxn ang="0">
                  <a:pos x="238125" y="0"/>
                </a:cxn>
                <a:cxn ang="0">
                  <a:pos x="238125" y="0"/>
                </a:cxn>
                <a:cxn ang="0">
                  <a:pos x="238125" y="0"/>
                </a:cxn>
              </a:cxnLst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8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>
            <a:xfrm>
              <a:off x="10007600" y="3376613"/>
              <a:ext cx="198438" cy="314325"/>
            </a:xfrm>
            <a:custGeom>
              <a:avLst/>
              <a:gdLst/>
              <a:ahLst/>
              <a:cxnLst>
                <a:cxn ang="0">
                  <a:pos x="193675" y="4762"/>
                </a:cxn>
                <a:cxn ang="0">
                  <a:pos x="163512" y="0"/>
                </a:cxn>
                <a:cxn ang="0">
                  <a:pos x="0" y="265112"/>
                </a:cxn>
                <a:cxn ang="0">
                  <a:pos x="95250" y="314325"/>
                </a:cxn>
                <a:cxn ang="0">
                  <a:pos x="193675" y="3175"/>
                </a:cxn>
                <a:cxn ang="0">
                  <a:pos x="193675" y="4762"/>
                </a:cxn>
                <a:cxn ang="0">
                  <a:pos x="193675" y="4762"/>
                </a:cxn>
                <a:cxn ang="0">
                  <a:pos x="193675" y="4762"/>
                </a:cxn>
              </a:cxnLst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79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0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>
            <a:xfrm>
              <a:off x="11031538" y="2270125"/>
              <a:ext cx="706438" cy="709612"/>
            </a:xfrm>
            <a:custGeom>
              <a:avLst/>
              <a:gdLst/>
              <a:ahLst/>
              <a:cxnLst>
                <a:cxn ang="0">
                  <a:pos x="355600" y="0"/>
                </a:cxn>
                <a:cxn ang="0">
                  <a:pos x="493712" y="28639"/>
                </a:cxn>
                <a:cxn ang="0">
                  <a:pos x="604837" y="105009"/>
                </a:cxn>
                <a:cxn ang="0">
                  <a:pos x="679450" y="217974"/>
                </a:cxn>
                <a:cxn ang="0">
                  <a:pos x="706438" y="354806"/>
                </a:cxn>
                <a:cxn ang="0">
                  <a:pos x="679450" y="483681"/>
                </a:cxn>
                <a:cxn ang="0">
                  <a:pos x="612775" y="588691"/>
                </a:cxn>
                <a:cxn ang="0">
                  <a:pos x="596900" y="620512"/>
                </a:cxn>
                <a:cxn ang="0">
                  <a:pos x="609600" y="644378"/>
                </a:cxn>
                <a:cxn ang="0">
                  <a:pos x="682625" y="668244"/>
                </a:cxn>
                <a:cxn ang="0">
                  <a:pos x="650875" y="682564"/>
                </a:cxn>
                <a:cxn ang="0">
                  <a:pos x="527050" y="703247"/>
                </a:cxn>
                <a:cxn ang="0">
                  <a:pos x="458787" y="708020"/>
                </a:cxn>
                <a:cxn ang="0">
                  <a:pos x="404812" y="708020"/>
                </a:cxn>
                <a:cxn ang="0">
                  <a:pos x="360362" y="706429"/>
                </a:cxn>
                <a:cxn ang="0">
                  <a:pos x="322262" y="701656"/>
                </a:cxn>
                <a:cxn ang="0">
                  <a:pos x="195262" y="665062"/>
                </a:cxn>
                <a:cxn ang="0">
                  <a:pos x="92075" y="587100"/>
                </a:cxn>
                <a:cxn ang="0">
                  <a:pos x="25400" y="478908"/>
                </a:cxn>
                <a:cxn ang="0">
                  <a:pos x="1587" y="348441"/>
                </a:cxn>
                <a:cxn ang="0">
                  <a:pos x="30162" y="211610"/>
                </a:cxn>
                <a:cxn ang="0">
                  <a:pos x="106362" y="100236"/>
                </a:cxn>
                <a:cxn ang="0">
                  <a:pos x="219075" y="27047"/>
                </a:cxn>
                <a:cxn ang="0">
                  <a:pos x="355600" y="0"/>
                </a:cxn>
                <a:cxn ang="0">
                  <a:pos x="200025" y="353214"/>
                </a:cxn>
                <a:cxn ang="0">
                  <a:pos x="185737" y="318211"/>
                </a:cxn>
                <a:cxn ang="0">
                  <a:pos x="150812" y="303892"/>
                </a:cxn>
                <a:cxn ang="0">
                  <a:pos x="114300" y="318211"/>
                </a:cxn>
                <a:cxn ang="0">
                  <a:pos x="100012" y="353214"/>
                </a:cxn>
                <a:cxn ang="0">
                  <a:pos x="114300" y="389809"/>
                </a:cxn>
                <a:cxn ang="0">
                  <a:pos x="150812" y="404128"/>
                </a:cxn>
                <a:cxn ang="0">
                  <a:pos x="185737" y="389809"/>
                </a:cxn>
                <a:cxn ang="0">
                  <a:pos x="200025" y="353214"/>
                </a:cxn>
                <a:cxn ang="0">
                  <a:pos x="401637" y="353214"/>
                </a:cxn>
                <a:cxn ang="0">
                  <a:pos x="385762" y="316620"/>
                </a:cxn>
                <a:cxn ang="0">
                  <a:pos x="349250" y="302301"/>
                </a:cxn>
                <a:cxn ang="0">
                  <a:pos x="312737" y="316620"/>
                </a:cxn>
                <a:cxn ang="0">
                  <a:pos x="298450" y="353214"/>
                </a:cxn>
                <a:cxn ang="0">
                  <a:pos x="312737" y="389809"/>
                </a:cxn>
                <a:cxn ang="0">
                  <a:pos x="349250" y="404128"/>
                </a:cxn>
                <a:cxn ang="0">
                  <a:pos x="385762" y="389809"/>
                </a:cxn>
                <a:cxn ang="0">
                  <a:pos x="401637" y="353214"/>
                </a:cxn>
                <a:cxn ang="0">
                  <a:pos x="600075" y="353214"/>
                </a:cxn>
                <a:cxn ang="0">
                  <a:pos x="585787" y="316620"/>
                </a:cxn>
                <a:cxn ang="0">
                  <a:pos x="549275" y="302301"/>
                </a:cxn>
                <a:cxn ang="0">
                  <a:pos x="512762" y="316620"/>
                </a:cxn>
                <a:cxn ang="0">
                  <a:pos x="498475" y="353214"/>
                </a:cxn>
                <a:cxn ang="0">
                  <a:pos x="512762" y="388218"/>
                </a:cxn>
                <a:cxn ang="0">
                  <a:pos x="549275" y="404128"/>
                </a:cxn>
                <a:cxn ang="0">
                  <a:pos x="585787" y="388218"/>
                </a:cxn>
                <a:cxn ang="0">
                  <a:pos x="600075" y="353214"/>
                </a:cxn>
                <a:cxn ang="0">
                  <a:pos x="600075" y="353214"/>
                </a:cxn>
                <a:cxn ang="0">
                  <a:pos x="600075" y="353214"/>
                </a:cxn>
              </a:cxnLst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781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>
            <a:xfrm>
              <a:off x="10672763" y="2073275"/>
              <a:ext cx="706438" cy="711200"/>
            </a:xfrm>
            <a:custGeom>
              <a:avLst/>
              <a:gdLst/>
              <a:ahLst/>
              <a:cxnLst>
                <a:cxn ang="0">
                  <a:pos x="350837" y="1591"/>
                </a:cxn>
                <a:cxn ang="0">
                  <a:pos x="487362" y="27047"/>
                </a:cxn>
                <a:cxn ang="0">
                  <a:pos x="600075" y="101827"/>
                </a:cxn>
                <a:cxn ang="0">
                  <a:pos x="676275" y="213200"/>
                </a:cxn>
                <a:cxn ang="0">
                  <a:pos x="706438" y="350031"/>
                </a:cxn>
                <a:cxn ang="0">
                  <a:pos x="682625" y="480497"/>
                </a:cxn>
                <a:cxn ang="0">
                  <a:pos x="614362" y="588689"/>
                </a:cxn>
                <a:cxn ang="0">
                  <a:pos x="511175" y="665059"/>
                </a:cxn>
                <a:cxn ang="0">
                  <a:pos x="384175" y="703244"/>
                </a:cxn>
                <a:cxn ang="0">
                  <a:pos x="346075" y="708017"/>
                </a:cxn>
                <a:cxn ang="0">
                  <a:pos x="301625" y="709608"/>
                </a:cxn>
                <a:cxn ang="0">
                  <a:pos x="247650" y="709608"/>
                </a:cxn>
                <a:cxn ang="0">
                  <a:pos x="179387" y="704835"/>
                </a:cxn>
                <a:cxn ang="0">
                  <a:pos x="55562" y="684152"/>
                </a:cxn>
                <a:cxn ang="0">
                  <a:pos x="23812" y="669832"/>
                </a:cxn>
                <a:cxn ang="0">
                  <a:pos x="96837" y="645966"/>
                </a:cxn>
                <a:cxn ang="0">
                  <a:pos x="109537" y="620510"/>
                </a:cxn>
                <a:cxn ang="0">
                  <a:pos x="93662" y="590280"/>
                </a:cxn>
                <a:cxn ang="0">
                  <a:pos x="28575" y="485270"/>
                </a:cxn>
                <a:cxn ang="0">
                  <a:pos x="1587" y="356395"/>
                </a:cxn>
                <a:cxn ang="0">
                  <a:pos x="26987" y="219565"/>
                </a:cxn>
                <a:cxn ang="0">
                  <a:pos x="101600" y="106600"/>
                </a:cxn>
                <a:cxn ang="0">
                  <a:pos x="212725" y="30229"/>
                </a:cxn>
                <a:cxn ang="0">
                  <a:pos x="350837" y="1591"/>
                </a:cxn>
                <a:cxn ang="0">
                  <a:pos x="506412" y="354804"/>
                </a:cxn>
                <a:cxn ang="0">
                  <a:pos x="520700" y="389807"/>
                </a:cxn>
                <a:cxn ang="0">
                  <a:pos x="557212" y="405718"/>
                </a:cxn>
                <a:cxn ang="0">
                  <a:pos x="592137" y="389807"/>
                </a:cxn>
                <a:cxn ang="0">
                  <a:pos x="606425" y="354804"/>
                </a:cxn>
                <a:cxn ang="0">
                  <a:pos x="592137" y="319801"/>
                </a:cxn>
                <a:cxn ang="0">
                  <a:pos x="557212" y="305481"/>
                </a:cxn>
                <a:cxn ang="0">
                  <a:pos x="520700" y="319801"/>
                </a:cxn>
                <a:cxn ang="0">
                  <a:pos x="506412" y="354804"/>
                </a:cxn>
                <a:cxn ang="0">
                  <a:pos x="306387" y="354804"/>
                </a:cxn>
                <a:cxn ang="0">
                  <a:pos x="320675" y="391398"/>
                </a:cxn>
                <a:cxn ang="0">
                  <a:pos x="357187" y="405718"/>
                </a:cxn>
                <a:cxn ang="0">
                  <a:pos x="393700" y="391398"/>
                </a:cxn>
                <a:cxn ang="0">
                  <a:pos x="407987" y="354804"/>
                </a:cxn>
                <a:cxn ang="0">
                  <a:pos x="393700" y="318210"/>
                </a:cxn>
                <a:cxn ang="0">
                  <a:pos x="357187" y="303890"/>
                </a:cxn>
                <a:cxn ang="0">
                  <a:pos x="320675" y="318210"/>
                </a:cxn>
                <a:cxn ang="0">
                  <a:pos x="306387" y="354804"/>
                </a:cxn>
                <a:cxn ang="0">
                  <a:pos x="106362" y="354804"/>
                </a:cxn>
                <a:cxn ang="0">
                  <a:pos x="122237" y="389807"/>
                </a:cxn>
                <a:cxn ang="0">
                  <a:pos x="157162" y="405718"/>
                </a:cxn>
                <a:cxn ang="0">
                  <a:pos x="193675" y="389807"/>
                </a:cxn>
                <a:cxn ang="0">
                  <a:pos x="207962" y="354804"/>
                </a:cxn>
                <a:cxn ang="0">
                  <a:pos x="193675" y="318210"/>
                </a:cxn>
                <a:cxn ang="0">
                  <a:pos x="157162" y="303890"/>
                </a:cxn>
                <a:cxn ang="0">
                  <a:pos x="122237" y="318210"/>
                </a:cxn>
                <a:cxn ang="0">
                  <a:pos x="106362" y="354804"/>
                </a:cxn>
                <a:cxn ang="0">
                  <a:pos x="106362" y="354804"/>
                </a:cxn>
                <a:cxn ang="0">
                  <a:pos x="106362" y="354804"/>
                </a:cxn>
              </a:cxnLst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8" name="KSO_TEMPLATE" hidden="1"/>
          <p:cNvSpPr/>
          <p:nvPr>
            <p:custDataLst>
              <p:tags r:id="rId1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000" y="334800"/>
            <a:ext cx="7830000" cy="1368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000" y="1852295"/>
            <a:ext cx="7830000" cy="432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reeform 6"/>
          <p:cNvSpPr/>
          <p:nvPr>
            <p:custDataLst>
              <p:tags r:id="rId2"/>
            </p:custDataLst>
          </p:nvPr>
        </p:nvSpPr>
        <p:spPr>
          <a:xfrm>
            <a:off x="-1587" y="3116263"/>
            <a:ext cx="9147175" cy="3743325"/>
          </a:xfrm>
          <a:custGeom>
            <a:avLst/>
            <a:gdLst/>
            <a:ahLst/>
            <a:cxnLst>
              <a:cxn ang="0">
                <a:pos x="0" y="2860675"/>
              </a:cxn>
              <a:cxn ang="0">
                <a:pos x="429647" y="2062162"/>
              </a:cxn>
              <a:cxn ang="0">
                <a:pos x="1071144" y="93662"/>
              </a:cxn>
              <a:cxn ang="0">
                <a:pos x="1838797" y="1784350"/>
              </a:cxn>
              <a:cxn ang="0">
                <a:pos x="2783784" y="1946275"/>
              </a:cxn>
              <a:cxn ang="0">
                <a:pos x="4621392" y="1460500"/>
              </a:cxn>
              <a:cxn ang="0">
                <a:pos x="6262623" y="1876425"/>
              </a:cxn>
              <a:cxn ang="0">
                <a:pos x="7707477" y="2062162"/>
              </a:cxn>
              <a:cxn ang="0">
                <a:pos x="8456088" y="1598612"/>
              </a:cxn>
              <a:cxn ang="0">
                <a:pos x="9146381" y="2555875"/>
              </a:cxn>
              <a:cxn ang="0">
                <a:pos x="9140430" y="3743325"/>
              </a:cxn>
              <a:cxn ang="0">
                <a:pos x="0" y="3743325"/>
              </a:cxn>
              <a:cxn ang="0">
                <a:pos x="0" y="2860675"/>
              </a:cxn>
            </a:cxnLst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2413" y="4745038"/>
            <a:ext cx="7616825" cy="2114550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base"/>
            <a:endParaRPr lang="zh-CN" altLang="en-US" sz="10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698500"/>
            <a:ext cx="7896225" cy="546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678" name="组合 51"/>
          <p:cNvGrpSpPr/>
          <p:nvPr/>
        </p:nvGrpSpPr>
        <p:grpSpPr>
          <a:xfrm>
            <a:off x="5876925" y="3640138"/>
            <a:ext cx="2498725" cy="2519362"/>
            <a:chOff x="6119813" y="1327150"/>
            <a:chExt cx="5618163" cy="4246563"/>
          </a:xfrm>
        </p:grpSpPr>
        <p:sp>
          <p:nvSpPr>
            <p:cNvPr id="28679" name="Freeform 51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9231313" y="3797300"/>
              <a:ext cx="831850" cy="831850"/>
            </a:xfrm>
            <a:custGeom>
              <a:avLst/>
              <a:gdLst/>
              <a:ahLst/>
              <a:cxnLst>
                <a:cxn ang="0">
                  <a:pos x="0" y="415925"/>
                </a:cxn>
                <a:cxn ang="0">
                  <a:pos x="415925" y="831850"/>
                </a:cxn>
                <a:cxn ang="0">
                  <a:pos x="831850" y="415925"/>
                </a:cxn>
                <a:cxn ang="0">
                  <a:pos x="415925" y="0"/>
                </a:cxn>
                <a:cxn ang="0">
                  <a:pos x="0" y="415925"/>
                </a:cxn>
                <a:cxn ang="0">
                  <a:pos x="0" y="415925"/>
                </a:cxn>
                <a:cxn ang="0">
                  <a:pos x="0" y="415925"/>
                </a:cxn>
              </a:cxnLst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0" name="Freeform 52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9215438" y="3860800"/>
              <a:ext cx="830263" cy="496887"/>
            </a:xfrm>
            <a:custGeom>
              <a:avLst/>
              <a:gdLst/>
              <a:ahLst/>
              <a:cxnLst>
                <a:cxn ang="0">
                  <a:pos x="644525" y="44449"/>
                </a:cxn>
                <a:cxn ang="0">
                  <a:pos x="600075" y="0"/>
                </a:cxn>
                <a:cxn ang="0">
                  <a:pos x="22225" y="274637"/>
                </a:cxn>
                <a:cxn ang="0">
                  <a:pos x="25400" y="452437"/>
                </a:cxn>
                <a:cxn ang="0">
                  <a:pos x="644525" y="44449"/>
                </a:cxn>
                <a:cxn ang="0">
                  <a:pos x="565150" y="149224"/>
                </a:cxn>
                <a:cxn ang="0">
                  <a:pos x="284162" y="398462"/>
                </a:cxn>
                <a:cxn ang="0">
                  <a:pos x="377825" y="455612"/>
                </a:cxn>
                <a:cxn ang="0">
                  <a:pos x="609600" y="180974"/>
                </a:cxn>
                <a:cxn ang="0">
                  <a:pos x="565150" y="149224"/>
                </a:cxn>
                <a:cxn ang="0">
                  <a:pos x="642937" y="192087"/>
                </a:cxn>
                <a:cxn ang="0">
                  <a:pos x="527050" y="474662"/>
                </a:cxn>
                <a:cxn ang="0">
                  <a:pos x="630237" y="474662"/>
                </a:cxn>
                <a:cxn ang="0">
                  <a:pos x="685800" y="207962"/>
                </a:cxn>
                <a:cxn ang="0">
                  <a:pos x="642937" y="192087"/>
                </a:cxn>
                <a:cxn ang="0">
                  <a:pos x="730250" y="171449"/>
                </a:cxn>
                <a:cxn ang="0">
                  <a:pos x="730250" y="496887"/>
                </a:cxn>
                <a:cxn ang="0">
                  <a:pos x="830263" y="473074"/>
                </a:cxn>
                <a:cxn ang="0">
                  <a:pos x="769937" y="171449"/>
                </a:cxn>
                <a:cxn ang="0">
                  <a:pos x="730250" y="171449"/>
                </a:cxn>
                <a:cxn ang="0">
                  <a:pos x="730250" y="171449"/>
                </a:cxn>
                <a:cxn ang="0">
                  <a:pos x="730250" y="171449"/>
                </a:cxn>
              </a:cxnLst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1" name="Freeform 53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9755188" y="3797300"/>
              <a:ext cx="290513" cy="290512"/>
            </a:xfrm>
            <a:custGeom>
              <a:avLst/>
              <a:gdLst/>
              <a:ahLst/>
              <a:cxnLst>
                <a:cxn ang="0">
                  <a:pos x="0" y="144462"/>
                </a:cxn>
                <a:cxn ang="0">
                  <a:pos x="146050" y="290512"/>
                </a:cxn>
                <a:cxn ang="0">
                  <a:pos x="290513" y="144462"/>
                </a:cxn>
                <a:cxn ang="0">
                  <a:pos x="146050" y="0"/>
                </a:cxn>
                <a:cxn ang="0">
                  <a:pos x="0" y="144462"/>
                </a:cxn>
                <a:cxn ang="0">
                  <a:pos x="0" y="144462"/>
                </a:cxn>
                <a:cxn ang="0">
                  <a:pos x="0" y="144462"/>
                </a:cxn>
              </a:cxnLst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2" name="Freeform 54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9244013" y="4102100"/>
              <a:ext cx="684213" cy="527050"/>
            </a:xfrm>
            <a:custGeom>
              <a:avLst/>
              <a:gdLst/>
              <a:ahLst/>
              <a:cxnLst>
                <a:cxn ang="0">
                  <a:pos x="403225" y="527050"/>
                </a:cxn>
                <a:cxn ang="0">
                  <a:pos x="684213" y="417512"/>
                </a:cxn>
                <a:cxn ang="0">
                  <a:pos x="655637" y="369887"/>
                </a:cxn>
                <a:cxn ang="0">
                  <a:pos x="330200" y="44450"/>
                </a:cxn>
                <a:cxn ang="0">
                  <a:pos x="171450" y="44450"/>
                </a:cxn>
                <a:cxn ang="0">
                  <a:pos x="0" y="214312"/>
                </a:cxn>
                <a:cxn ang="0">
                  <a:pos x="403225" y="527050"/>
                </a:cxn>
                <a:cxn ang="0">
                  <a:pos x="403225" y="527050"/>
                </a:cxn>
                <a:cxn ang="0">
                  <a:pos x="403225" y="527050"/>
                </a:cxn>
              </a:cxnLst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3" name="Freeform 55"/>
            <p:cNvSpPr>
              <a:spLocks noEditPoints="1"/>
            </p:cNvSpPr>
            <p:nvPr>
              <p:custDataLst>
                <p:tags r:id="rId9"/>
              </p:custDataLst>
            </p:nvPr>
          </p:nvSpPr>
          <p:spPr>
            <a:xfrm>
              <a:off x="9442450" y="4179888"/>
              <a:ext cx="604838" cy="449262"/>
            </a:xfrm>
            <a:custGeom>
              <a:avLst/>
              <a:gdLst/>
              <a:ahLst/>
              <a:cxnLst>
                <a:cxn ang="0">
                  <a:pos x="0" y="395287"/>
                </a:cxn>
                <a:cxn ang="0">
                  <a:pos x="204787" y="449262"/>
                </a:cxn>
                <a:cxn ang="0">
                  <a:pos x="604838" y="146049"/>
                </a:cxn>
                <a:cxn ang="0">
                  <a:pos x="503237" y="44449"/>
                </a:cxn>
                <a:cxn ang="0">
                  <a:pos x="344487" y="44449"/>
                </a:cxn>
                <a:cxn ang="0">
                  <a:pos x="19050" y="369887"/>
                </a:cxn>
                <a:cxn ang="0">
                  <a:pos x="0" y="395287"/>
                </a:cxn>
                <a:cxn ang="0">
                  <a:pos x="0" y="395287"/>
                </a:cxn>
                <a:cxn ang="0">
                  <a:pos x="0" y="395287"/>
                </a:cxn>
              </a:cxnLst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4" name="Freeform 56"/>
            <p:cNvSpPr>
              <a:spLocks noEditPoints="1"/>
            </p:cNvSpPr>
            <p:nvPr>
              <p:custDataLst>
                <p:tags r:id="rId10"/>
              </p:custDataLst>
            </p:nvPr>
          </p:nvSpPr>
          <p:spPr>
            <a:xfrm>
              <a:off x="9321800" y="4313238"/>
              <a:ext cx="512763" cy="315912"/>
            </a:xfrm>
            <a:custGeom>
              <a:avLst/>
              <a:gdLst/>
              <a:ahLst/>
              <a:cxnLst>
                <a:cxn ang="0">
                  <a:pos x="325437" y="315912"/>
                </a:cxn>
                <a:cxn ang="0">
                  <a:pos x="512763" y="271462"/>
                </a:cxn>
                <a:cxn ang="0">
                  <a:pos x="290512" y="50799"/>
                </a:cxn>
                <a:cxn ang="0">
                  <a:pos x="109537" y="50799"/>
                </a:cxn>
                <a:cxn ang="0">
                  <a:pos x="0" y="160337"/>
                </a:cxn>
                <a:cxn ang="0">
                  <a:pos x="325437" y="315912"/>
                </a:cxn>
                <a:cxn ang="0">
                  <a:pos x="325437" y="315912"/>
                </a:cxn>
                <a:cxn ang="0">
                  <a:pos x="325437" y="315912"/>
                </a:cxn>
              </a:cxnLst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5" name="Freeform 57"/>
            <p:cNvSpPr/>
            <p:nvPr>
              <p:custDataLst>
                <p:tags r:id="rId11"/>
              </p:custDataLst>
            </p:nvPr>
          </p:nvSpPr>
          <p:spPr>
            <a:xfrm>
              <a:off x="9147175" y="4262438"/>
              <a:ext cx="706438" cy="228600"/>
            </a:xfrm>
            <a:custGeom>
              <a:avLst/>
              <a:gdLst/>
              <a:ahLst/>
              <a:cxnLst>
                <a:cxn ang="0">
                  <a:pos x="0" y="185737"/>
                </a:cxn>
                <a:cxn ang="0">
                  <a:pos x="88900" y="23812"/>
                </a:cxn>
                <a:cxn ang="0">
                  <a:pos x="155575" y="0"/>
                </a:cxn>
                <a:cxn ang="0">
                  <a:pos x="677862" y="0"/>
                </a:cxn>
                <a:cxn ang="0">
                  <a:pos x="701675" y="33337"/>
                </a:cxn>
                <a:cxn ang="0">
                  <a:pos x="706438" y="228600"/>
                </a:cxn>
                <a:cxn ang="0">
                  <a:pos x="0" y="185737"/>
                </a:cxn>
              </a:cxnLst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6" name="Freeform 58"/>
            <p:cNvSpPr/>
            <p:nvPr>
              <p:custDataLst>
                <p:tags r:id="rId12"/>
              </p:custDataLst>
            </p:nvPr>
          </p:nvSpPr>
          <p:spPr>
            <a:xfrm>
              <a:off x="7870825" y="4335463"/>
              <a:ext cx="1301750" cy="1238250"/>
            </a:xfrm>
            <a:custGeom>
              <a:avLst/>
              <a:gdLst/>
              <a:ahLst/>
              <a:cxnLst>
                <a:cxn ang="0">
                  <a:pos x="1301750" y="76297"/>
                </a:cxn>
                <a:cxn ang="0">
                  <a:pos x="1268412" y="0"/>
                </a:cxn>
                <a:cxn ang="0">
                  <a:pos x="0" y="6358"/>
                </a:cxn>
                <a:cxn ang="0">
                  <a:pos x="0" y="1177847"/>
                </a:cxn>
                <a:cxn ang="0">
                  <a:pos x="65087" y="1225533"/>
                </a:cxn>
                <a:cxn ang="0">
                  <a:pos x="233362" y="1238250"/>
                </a:cxn>
                <a:cxn ang="0">
                  <a:pos x="350837" y="1109497"/>
                </a:cxn>
                <a:cxn ang="0">
                  <a:pos x="1301750" y="76297"/>
                </a:cxn>
              </a:cxnLst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7" name="Freeform 59"/>
            <p:cNvSpPr/>
            <p:nvPr>
              <p:custDataLst>
                <p:tags r:id="rId13"/>
              </p:custDataLst>
            </p:nvPr>
          </p:nvSpPr>
          <p:spPr>
            <a:xfrm>
              <a:off x="7951788" y="4360863"/>
              <a:ext cx="166688" cy="1212850"/>
            </a:xfrm>
            <a:custGeom>
              <a:avLst/>
              <a:gdLst/>
              <a:ahLst/>
              <a:cxnLst>
                <a:cxn ang="0">
                  <a:pos x="0" y="33381"/>
                </a:cxn>
                <a:cxn ang="0">
                  <a:pos x="0" y="1203312"/>
                </a:cxn>
                <a:cxn ang="0">
                  <a:pos x="152400" y="1212850"/>
                </a:cxn>
                <a:cxn ang="0">
                  <a:pos x="166688" y="1196954"/>
                </a:cxn>
                <a:cxn ang="0">
                  <a:pos x="166688" y="33381"/>
                </a:cxn>
                <a:cxn ang="0">
                  <a:pos x="160337" y="3179"/>
                </a:cxn>
                <a:cxn ang="0">
                  <a:pos x="6350" y="0"/>
                </a:cxn>
                <a:cxn ang="0">
                  <a:pos x="0" y="33381"/>
                </a:cxn>
              </a:cxnLst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8" name="Freeform 60"/>
            <p:cNvSpPr/>
            <p:nvPr>
              <p:custDataLst>
                <p:tags r:id="rId14"/>
              </p:custDataLst>
            </p:nvPr>
          </p:nvSpPr>
          <p:spPr>
            <a:xfrm>
              <a:off x="7951788" y="5489575"/>
              <a:ext cx="152400" cy="84137"/>
            </a:xfrm>
            <a:custGeom>
              <a:avLst/>
              <a:gdLst/>
              <a:ahLst/>
              <a:cxnLst>
                <a:cxn ang="0">
                  <a:pos x="152400" y="84137"/>
                </a:cxn>
                <a:cxn ang="0">
                  <a:pos x="152400" y="84137"/>
                </a:cxn>
                <a:cxn ang="0">
                  <a:pos x="152400" y="84137"/>
                </a:cxn>
                <a:cxn ang="0">
                  <a:pos x="68262" y="0"/>
                </a:cxn>
                <a:cxn ang="0">
                  <a:pos x="0" y="74612"/>
                </a:cxn>
                <a:cxn ang="0">
                  <a:pos x="0" y="74612"/>
                </a:cxn>
                <a:cxn ang="0">
                  <a:pos x="152400" y="84137"/>
                </a:cxn>
              </a:cxnLst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89" name="Freeform 61"/>
            <p:cNvSpPr/>
            <p:nvPr>
              <p:custDataLst>
                <p:tags r:id="rId15"/>
              </p:custDataLst>
            </p:nvPr>
          </p:nvSpPr>
          <p:spPr>
            <a:xfrm>
              <a:off x="7653338" y="4129088"/>
              <a:ext cx="776288" cy="1058862"/>
            </a:xfrm>
            <a:custGeom>
              <a:avLst/>
              <a:gdLst/>
              <a:ahLst/>
              <a:cxnLst>
                <a:cxn ang="0">
                  <a:pos x="217487" y="4762"/>
                </a:cxn>
                <a:cxn ang="0">
                  <a:pos x="766762" y="0"/>
                </a:cxn>
                <a:cxn ang="0">
                  <a:pos x="776288" y="1050924"/>
                </a:cxn>
                <a:cxn ang="0">
                  <a:pos x="4762" y="1058862"/>
                </a:cxn>
                <a:cxn ang="0">
                  <a:pos x="0" y="222249"/>
                </a:cxn>
                <a:cxn ang="0">
                  <a:pos x="217487" y="4762"/>
                </a:cxn>
              </a:cxnLst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0" name="Freeform 62"/>
            <p:cNvSpPr/>
            <p:nvPr>
              <p:custDataLst>
                <p:tags r:id="rId16"/>
              </p:custDataLst>
            </p:nvPr>
          </p:nvSpPr>
          <p:spPr>
            <a:xfrm>
              <a:off x="7653338" y="4132263"/>
              <a:ext cx="223838" cy="219075"/>
            </a:xfrm>
            <a:custGeom>
              <a:avLst/>
              <a:gdLst/>
              <a:ahLst/>
              <a:cxnLst>
                <a:cxn ang="0">
                  <a:pos x="222250" y="219075"/>
                </a:cxn>
                <a:cxn ang="0">
                  <a:pos x="0" y="219075"/>
                </a:cxn>
                <a:cxn ang="0">
                  <a:pos x="223838" y="0"/>
                </a:cxn>
                <a:cxn ang="0">
                  <a:pos x="222250" y="219075"/>
                </a:cxn>
              </a:cxnLst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1" name="Freeform 63"/>
            <p:cNvSpPr/>
            <p:nvPr>
              <p:custDataLst>
                <p:tags r:id="rId17"/>
              </p:custDataLst>
            </p:nvPr>
          </p:nvSpPr>
          <p:spPr>
            <a:xfrm>
              <a:off x="7653338" y="4351338"/>
              <a:ext cx="222250" cy="215900"/>
            </a:xfrm>
            <a:custGeom>
              <a:avLst/>
              <a:gdLst/>
              <a:ahLst/>
              <a:cxnLst>
                <a:cxn ang="0">
                  <a:pos x="0" y="215900"/>
                </a:cxn>
                <a:cxn ang="0">
                  <a:pos x="222250" y="0"/>
                </a:cxn>
                <a:cxn ang="0">
                  <a:pos x="0" y="0"/>
                </a:cxn>
                <a:cxn ang="0">
                  <a:pos x="0" y="215900"/>
                </a:cxn>
              </a:cxnLst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2" name="Freeform 64"/>
            <p:cNvSpPr/>
            <p:nvPr>
              <p:custDataLst>
                <p:tags r:id="rId18"/>
              </p:custDataLst>
            </p:nvPr>
          </p:nvSpPr>
          <p:spPr>
            <a:xfrm>
              <a:off x="7808913" y="4535488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3" name="Freeform 65"/>
            <p:cNvSpPr/>
            <p:nvPr>
              <p:custDataLst>
                <p:tags r:id="rId19"/>
              </p:custDataLst>
            </p:nvPr>
          </p:nvSpPr>
          <p:spPr>
            <a:xfrm>
              <a:off x="7810500" y="4699000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4" name="Freeform 66"/>
            <p:cNvSpPr/>
            <p:nvPr>
              <p:custDataLst>
                <p:tags r:id="rId20"/>
              </p:custDataLst>
            </p:nvPr>
          </p:nvSpPr>
          <p:spPr>
            <a:xfrm>
              <a:off x="7812088" y="4862513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5" name="Freeform 67"/>
            <p:cNvSpPr/>
            <p:nvPr>
              <p:custDataLst>
                <p:tags r:id="rId21"/>
              </p:custDataLst>
            </p:nvPr>
          </p:nvSpPr>
          <p:spPr>
            <a:xfrm>
              <a:off x="8020050" y="4408488"/>
              <a:ext cx="1833563" cy="1165225"/>
            </a:xfrm>
            <a:custGeom>
              <a:avLst/>
              <a:gdLst/>
              <a:ahLst/>
              <a:cxnLst>
                <a:cxn ang="0">
                  <a:pos x="1757362" y="1165225"/>
                </a:cxn>
                <a:cxn ang="0">
                  <a:pos x="76200" y="1165225"/>
                </a:cxn>
                <a:cxn ang="0">
                  <a:pos x="0" y="1088921"/>
                </a:cxn>
                <a:cxn ang="0">
                  <a:pos x="0" y="76303"/>
                </a:cxn>
                <a:cxn ang="0">
                  <a:pos x="76200" y="0"/>
                </a:cxn>
                <a:cxn ang="0">
                  <a:pos x="1757362" y="0"/>
                </a:cxn>
                <a:cxn ang="0">
                  <a:pos x="1833563" y="76303"/>
                </a:cxn>
                <a:cxn ang="0">
                  <a:pos x="1833563" y="1088921"/>
                </a:cxn>
                <a:cxn ang="0">
                  <a:pos x="1757362" y="1165225"/>
                </a:cxn>
              </a:cxnLst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6" name="Rectangle 68"/>
            <p:cNvSpPr/>
            <p:nvPr>
              <p:custDataLst>
                <p:tags r:id="rId22"/>
              </p:custDataLst>
            </p:nvPr>
          </p:nvSpPr>
          <p:spPr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697" name="Rectangle 69"/>
            <p:cNvSpPr/>
            <p:nvPr>
              <p:custDataLst>
                <p:tags r:id="rId23"/>
              </p:custDataLst>
            </p:nvPr>
          </p:nvSpPr>
          <p:spPr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698" name="Freeform 70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7370763" y="2262188"/>
              <a:ext cx="328613" cy="328612"/>
            </a:xfrm>
            <a:custGeom>
              <a:avLst/>
              <a:gdLst/>
              <a:ahLst/>
              <a:cxnLst>
                <a:cxn ang="0">
                  <a:pos x="328613" y="288924"/>
                </a:cxn>
                <a:cxn ang="0">
                  <a:pos x="284162" y="244474"/>
                </a:cxn>
                <a:cxn ang="0">
                  <a:pos x="93662" y="236537"/>
                </a:cxn>
                <a:cxn ang="0">
                  <a:pos x="84137" y="44449"/>
                </a:cxn>
                <a:cxn ang="0">
                  <a:pos x="41275" y="1587"/>
                </a:cxn>
                <a:cxn ang="0">
                  <a:pos x="1587" y="41274"/>
                </a:cxn>
                <a:cxn ang="0">
                  <a:pos x="11112" y="273049"/>
                </a:cxn>
                <a:cxn ang="0">
                  <a:pos x="55562" y="319087"/>
                </a:cxn>
                <a:cxn ang="0">
                  <a:pos x="287337" y="328612"/>
                </a:cxn>
                <a:cxn ang="0">
                  <a:pos x="328613" y="288924"/>
                </a:cxn>
                <a:cxn ang="0">
                  <a:pos x="328613" y="288924"/>
                </a:cxn>
                <a:cxn ang="0">
                  <a:pos x="328613" y="288924"/>
                </a:cxn>
              </a:cxnLst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699" name="Freeform 71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6572250" y="2189163"/>
              <a:ext cx="1227138" cy="1225550"/>
            </a:xfrm>
            <a:custGeom>
              <a:avLst/>
              <a:gdLst/>
              <a:ahLst/>
              <a:cxnLst>
                <a:cxn ang="0">
                  <a:pos x="1208087" y="650129"/>
                </a:cxn>
                <a:cxn ang="0">
                  <a:pos x="579437" y="20664"/>
                </a:cxn>
                <a:cxn ang="0">
                  <a:pos x="509587" y="20664"/>
                </a:cxn>
                <a:cxn ang="0">
                  <a:pos x="19050" y="510248"/>
                </a:cxn>
                <a:cxn ang="0">
                  <a:pos x="19050" y="580189"/>
                </a:cxn>
                <a:cxn ang="0">
                  <a:pos x="647700" y="1211243"/>
                </a:cxn>
                <a:cxn ang="0">
                  <a:pos x="682625" y="1225550"/>
                </a:cxn>
                <a:cxn ang="0">
                  <a:pos x="717550" y="1211243"/>
                </a:cxn>
                <a:cxn ang="0">
                  <a:pos x="1208087" y="720070"/>
                </a:cxn>
                <a:cxn ang="0">
                  <a:pos x="1208087" y="650129"/>
                </a:cxn>
                <a:cxn ang="0">
                  <a:pos x="604837" y="985526"/>
                </a:cxn>
                <a:cxn ang="0">
                  <a:pos x="534987" y="985526"/>
                </a:cxn>
                <a:cxn ang="0">
                  <a:pos x="130175" y="580189"/>
                </a:cxn>
                <a:cxn ang="0">
                  <a:pos x="130175" y="510248"/>
                </a:cxn>
                <a:cxn ang="0">
                  <a:pos x="508000" y="131933"/>
                </a:cxn>
                <a:cxn ang="0">
                  <a:pos x="577850" y="131933"/>
                </a:cxn>
                <a:cxn ang="0">
                  <a:pos x="982662" y="537270"/>
                </a:cxn>
                <a:cxn ang="0">
                  <a:pos x="982662" y="607211"/>
                </a:cxn>
                <a:cxn ang="0">
                  <a:pos x="604837" y="985526"/>
                </a:cxn>
                <a:cxn ang="0">
                  <a:pos x="604837" y="985526"/>
                </a:cxn>
                <a:cxn ang="0">
                  <a:pos x="604837" y="985526"/>
                </a:cxn>
              </a:cxnLst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0" name="Freeform 72"/>
            <p:cNvSpPr>
              <a:spLocks noEditPoints="1"/>
            </p:cNvSpPr>
            <p:nvPr>
              <p:custDataLst>
                <p:tags r:id="rId26"/>
              </p:custDataLst>
            </p:nvPr>
          </p:nvSpPr>
          <p:spPr>
            <a:xfrm>
              <a:off x="7604125" y="2832100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80962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1" name="Freeform 73"/>
            <p:cNvSpPr>
              <a:spLocks noEditPoints="1"/>
            </p:cNvSpPr>
            <p:nvPr>
              <p:custDataLst>
                <p:tags r:id="rId27"/>
              </p:custDataLst>
            </p:nvPr>
          </p:nvSpPr>
          <p:spPr>
            <a:xfrm>
              <a:off x="7491413" y="2944813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79375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2" name="Freeform 74"/>
            <p:cNvSpPr>
              <a:spLocks noEditPoints="1"/>
            </p:cNvSpPr>
            <p:nvPr>
              <p:custDataLst>
                <p:tags r:id="rId28"/>
              </p:custDataLst>
            </p:nvPr>
          </p:nvSpPr>
          <p:spPr>
            <a:xfrm>
              <a:off x="6961188" y="2590800"/>
              <a:ext cx="277813" cy="279400"/>
            </a:xfrm>
            <a:custGeom>
              <a:avLst/>
              <a:gdLst/>
              <a:ahLst/>
              <a:cxnLst>
                <a:cxn ang="0">
                  <a:pos x="20637" y="169236"/>
                </a:cxn>
                <a:cxn ang="0">
                  <a:pos x="166687" y="20755"/>
                </a:cxn>
                <a:cxn ang="0">
                  <a:pos x="230187" y="36721"/>
                </a:cxn>
                <a:cxn ang="0">
                  <a:pos x="271462" y="225116"/>
                </a:cxn>
                <a:cxn ang="0">
                  <a:pos x="225425" y="273013"/>
                </a:cxn>
                <a:cxn ang="0">
                  <a:pos x="36512" y="233099"/>
                </a:cxn>
                <a:cxn ang="0">
                  <a:pos x="20637" y="169236"/>
                </a:cxn>
                <a:cxn ang="0">
                  <a:pos x="20637" y="169236"/>
                </a:cxn>
                <a:cxn ang="0">
                  <a:pos x="20637" y="169236"/>
                </a:cxn>
              </a:cxnLst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3" name="Freeform 75"/>
            <p:cNvSpPr/>
            <p:nvPr>
              <p:custDataLst>
                <p:tags r:id="rId29"/>
              </p:custDataLst>
            </p:nvPr>
          </p:nvSpPr>
          <p:spPr>
            <a:xfrm>
              <a:off x="8096250" y="1639888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4" name="Freeform 76"/>
            <p:cNvSpPr/>
            <p:nvPr>
              <p:custDataLst>
                <p:tags r:id="rId30"/>
              </p:custDataLst>
            </p:nvPr>
          </p:nvSpPr>
          <p:spPr>
            <a:xfrm>
              <a:off x="8096250" y="1643063"/>
              <a:ext cx="174625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4625" y="0"/>
                </a:cxn>
                <a:cxn ang="0">
                  <a:pos x="174625" y="171450"/>
                </a:cxn>
              </a:cxnLst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5" name="Freeform 77"/>
            <p:cNvSpPr/>
            <p:nvPr>
              <p:custDataLst>
                <p:tags r:id="rId31"/>
              </p:custDataLst>
            </p:nvPr>
          </p:nvSpPr>
          <p:spPr>
            <a:xfrm>
              <a:off x="8096250" y="1814513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6" name="Freeform 78"/>
            <p:cNvSpPr/>
            <p:nvPr>
              <p:custDataLst>
                <p:tags r:id="rId32"/>
              </p:custDataLst>
            </p:nvPr>
          </p:nvSpPr>
          <p:spPr>
            <a:xfrm>
              <a:off x="8218488" y="1957388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7" name="Freeform 79"/>
            <p:cNvSpPr/>
            <p:nvPr>
              <p:custDataLst>
                <p:tags r:id="rId33"/>
              </p:custDataLst>
            </p:nvPr>
          </p:nvSpPr>
          <p:spPr>
            <a:xfrm>
              <a:off x="8220075" y="208597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8" name="Freeform 80"/>
            <p:cNvSpPr/>
            <p:nvPr>
              <p:custDataLst>
                <p:tags r:id="rId34"/>
              </p:custDataLst>
            </p:nvPr>
          </p:nvSpPr>
          <p:spPr>
            <a:xfrm>
              <a:off x="8221663" y="221456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09" name="Rectangle 81"/>
            <p:cNvSpPr/>
            <p:nvPr>
              <p:custDataLst>
                <p:tags r:id="rId35"/>
              </p:custDataLst>
            </p:nvPr>
          </p:nvSpPr>
          <p:spPr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10" name="Freeform 82"/>
            <p:cNvSpPr/>
            <p:nvPr>
              <p:custDataLst>
                <p:tags r:id="rId36"/>
              </p:custDataLst>
            </p:nvPr>
          </p:nvSpPr>
          <p:spPr>
            <a:xfrm>
              <a:off x="7902575" y="1495425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1" name="Freeform 83"/>
            <p:cNvSpPr/>
            <p:nvPr>
              <p:custDataLst>
                <p:tags r:id="rId37"/>
              </p:custDataLst>
            </p:nvPr>
          </p:nvSpPr>
          <p:spPr>
            <a:xfrm>
              <a:off x="7902575" y="1498600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2" name="Freeform 84"/>
            <p:cNvSpPr/>
            <p:nvPr>
              <p:custDataLst>
                <p:tags r:id="rId38"/>
              </p:custDataLst>
            </p:nvPr>
          </p:nvSpPr>
          <p:spPr>
            <a:xfrm>
              <a:off x="7902575" y="1670050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3" name="Freeform 85"/>
            <p:cNvSpPr/>
            <p:nvPr>
              <p:custDataLst>
                <p:tags r:id="rId39"/>
              </p:custDataLst>
            </p:nvPr>
          </p:nvSpPr>
          <p:spPr>
            <a:xfrm>
              <a:off x="8024813" y="1812925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4" name="Freeform 86"/>
            <p:cNvSpPr/>
            <p:nvPr>
              <p:custDataLst>
                <p:tags r:id="rId40"/>
              </p:custDataLst>
            </p:nvPr>
          </p:nvSpPr>
          <p:spPr>
            <a:xfrm>
              <a:off x="8026400" y="194151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5" name="Freeform 87"/>
            <p:cNvSpPr/>
            <p:nvPr>
              <p:custDataLst>
                <p:tags r:id="rId41"/>
              </p:custDataLst>
            </p:nvPr>
          </p:nvSpPr>
          <p:spPr>
            <a:xfrm>
              <a:off x="8027988" y="2070100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6" name="Rectangle 88"/>
            <p:cNvSpPr/>
            <p:nvPr>
              <p:custDataLst>
                <p:tags r:id="rId42"/>
              </p:custDataLst>
            </p:nvPr>
          </p:nvSpPr>
          <p:spPr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17" name="Freeform 89"/>
            <p:cNvSpPr/>
            <p:nvPr>
              <p:custDataLst>
                <p:tags r:id="rId43"/>
              </p:custDataLst>
            </p:nvPr>
          </p:nvSpPr>
          <p:spPr>
            <a:xfrm>
              <a:off x="7699375" y="1327150"/>
              <a:ext cx="608013" cy="828675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5"/>
                </a:cxn>
                <a:cxn ang="0">
                  <a:pos x="4762" y="828675"/>
                </a:cxn>
                <a:cxn ang="0">
                  <a:pos x="0" y="174625"/>
                </a:cxn>
                <a:cxn ang="0">
                  <a:pos x="171450" y="4762"/>
                </a:cxn>
              </a:cxnLst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8" name="Freeform 90"/>
            <p:cNvSpPr/>
            <p:nvPr>
              <p:custDataLst>
                <p:tags r:id="rId44"/>
              </p:custDataLst>
            </p:nvPr>
          </p:nvSpPr>
          <p:spPr>
            <a:xfrm>
              <a:off x="7699375" y="1330325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19" name="Freeform 91"/>
            <p:cNvSpPr/>
            <p:nvPr>
              <p:custDataLst>
                <p:tags r:id="rId45"/>
              </p:custDataLst>
            </p:nvPr>
          </p:nvSpPr>
          <p:spPr>
            <a:xfrm>
              <a:off x="7699375" y="1501775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0" name="Freeform 92"/>
            <p:cNvSpPr/>
            <p:nvPr>
              <p:custDataLst>
                <p:tags r:id="rId46"/>
              </p:custDataLst>
            </p:nvPr>
          </p:nvSpPr>
          <p:spPr>
            <a:xfrm>
              <a:off x="7821613" y="1646238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1587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1" name="Freeform 93"/>
            <p:cNvSpPr/>
            <p:nvPr>
              <p:custDataLst>
                <p:tags r:id="rId47"/>
              </p:custDataLst>
            </p:nvPr>
          </p:nvSpPr>
          <p:spPr>
            <a:xfrm>
              <a:off x="7823200" y="177482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2" name="Freeform 94"/>
            <p:cNvSpPr/>
            <p:nvPr>
              <p:custDataLst>
                <p:tags r:id="rId48"/>
              </p:custDataLst>
            </p:nvPr>
          </p:nvSpPr>
          <p:spPr>
            <a:xfrm>
              <a:off x="7824788" y="1901825"/>
              <a:ext cx="357188" cy="65087"/>
            </a:xfrm>
            <a:custGeom>
              <a:avLst/>
              <a:gdLst/>
              <a:ahLst/>
              <a:cxnLst>
                <a:cxn ang="0">
                  <a:pos x="357188" y="60324"/>
                </a:cxn>
                <a:cxn ang="0">
                  <a:pos x="0" y="65087"/>
                </a:cxn>
                <a:cxn ang="0">
                  <a:pos x="0" y="3174"/>
                </a:cxn>
                <a:cxn ang="0">
                  <a:pos x="357188" y="0"/>
                </a:cxn>
                <a:cxn ang="0">
                  <a:pos x="357188" y="60324"/>
                </a:cxn>
              </a:cxnLst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3" name="Freeform 95"/>
            <p:cNvSpPr/>
            <p:nvPr>
              <p:custDataLst>
                <p:tags r:id="rId49"/>
              </p:custDataLst>
            </p:nvPr>
          </p:nvSpPr>
          <p:spPr>
            <a:xfrm>
              <a:off x="7621588" y="3222625"/>
              <a:ext cx="1214438" cy="839787"/>
            </a:xfrm>
            <a:custGeom>
              <a:avLst/>
              <a:gdLst/>
              <a:ahLst/>
              <a:cxnLst>
                <a:cxn ang="0">
                  <a:pos x="1163637" y="839787"/>
                </a:cxn>
                <a:cxn ang="0">
                  <a:pos x="50800" y="839787"/>
                </a:cxn>
                <a:cxn ang="0">
                  <a:pos x="0" y="788987"/>
                </a:cxn>
                <a:cxn ang="0">
                  <a:pos x="0" y="49212"/>
                </a:cxn>
                <a:cxn ang="0">
                  <a:pos x="50800" y="0"/>
                </a:cxn>
                <a:cxn ang="0">
                  <a:pos x="1163637" y="0"/>
                </a:cxn>
                <a:cxn ang="0">
                  <a:pos x="1214438" y="49212"/>
                </a:cxn>
                <a:cxn ang="0">
                  <a:pos x="1214438" y="788987"/>
                </a:cxn>
                <a:cxn ang="0">
                  <a:pos x="1163637" y="839787"/>
                </a:cxn>
              </a:cxnLst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4" name="Rectangle 96"/>
            <p:cNvSpPr/>
            <p:nvPr>
              <p:custDataLst>
                <p:tags r:id="rId50"/>
              </p:custDataLst>
            </p:nvPr>
          </p:nvSpPr>
          <p:spPr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25" name="Rectangle 97"/>
            <p:cNvSpPr/>
            <p:nvPr>
              <p:custDataLst>
                <p:tags r:id="rId51"/>
              </p:custDataLst>
            </p:nvPr>
          </p:nvSpPr>
          <p:spPr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26" name="Freeform 98"/>
            <p:cNvSpPr/>
            <p:nvPr>
              <p:custDataLst>
                <p:tags r:id="rId52"/>
              </p:custDataLst>
            </p:nvPr>
          </p:nvSpPr>
          <p:spPr>
            <a:xfrm>
              <a:off x="7999413" y="3492500"/>
              <a:ext cx="458788" cy="296862"/>
            </a:xfrm>
            <a:custGeom>
              <a:avLst/>
              <a:gdLst/>
              <a:ahLst/>
              <a:cxnLst>
                <a:cxn ang="0">
                  <a:pos x="382587" y="296862"/>
                </a:cxn>
                <a:cxn ang="0">
                  <a:pos x="76200" y="296862"/>
                </a:cxn>
                <a:cxn ang="0">
                  <a:pos x="0" y="220662"/>
                </a:cxn>
                <a:cxn ang="0">
                  <a:pos x="0" y="76199"/>
                </a:cxn>
                <a:cxn ang="0">
                  <a:pos x="76200" y="0"/>
                </a:cxn>
                <a:cxn ang="0">
                  <a:pos x="382587" y="0"/>
                </a:cxn>
                <a:cxn ang="0">
                  <a:pos x="458788" y="76199"/>
                </a:cxn>
                <a:cxn ang="0">
                  <a:pos x="458788" y="220662"/>
                </a:cxn>
                <a:cxn ang="0">
                  <a:pos x="382587" y="296862"/>
                </a:cxn>
              </a:cxnLst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7" name="Freeform 99"/>
            <p:cNvSpPr/>
            <p:nvPr>
              <p:custDataLst>
                <p:tags r:id="rId53"/>
              </p:custDataLst>
            </p:nvPr>
          </p:nvSpPr>
          <p:spPr>
            <a:xfrm>
              <a:off x="8153400" y="3563938"/>
              <a:ext cx="150813" cy="15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3987"/>
                </a:cxn>
                <a:cxn ang="0">
                  <a:pos x="150813" y="76199"/>
                </a:cxn>
                <a:cxn ang="0">
                  <a:pos x="0" y="0"/>
                </a:cxn>
              </a:cxnLst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8" name="Freeform 100"/>
            <p:cNvSpPr/>
            <p:nvPr>
              <p:custDataLst>
                <p:tags r:id="rId54"/>
              </p:custDataLst>
            </p:nvPr>
          </p:nvSpPr>
          <p:spPr>
            <a:xfrm>
              <a:off x="7804150" y="3903663"/>
              <a:ext cx="882650" cy="38100"/>
            </a:xfrm>
            <a:custGeom>
              <a:avLst/>
              <a:gdLst/>
              <a:ahLst/>
              <a:cxnLst>
                <a:cxn ang="0">
                  <a:pos x="865187" y="38100"/>
                </a:cxn>
                <a:cxn ang="0">
                  <a:pos x="17462" y="38100"/>
                </a:cxn>
                <a:cxn ang="0">
                  <a:pos x="0" y="20637"/>
                </a:cxn>
                <a:cxn ang="0">
                  <a:pos x="0" y="17462"/>
                </a:cxn>
                <a:cxn ang="0">
                  <a:pos x="17462" y="0"/>
                </a:cxn>
                <a:cxn ang="0">
                  <a:pos x="865187" y="0"/>
                </a:cxn>
                <a:cxn ang="0">
                  <a:pos x="882650" y="17462"/>
                </a:cxn>
                <a:cxn ang="0">
                  <a:pos x="882650" y="20637"/>
                </a:cxn>
                <a:cxn ang="0">
                  <a:pos x="865187" y="38100"/>
                </a:cxn>
              </a:cxnLst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29" name="Oval 101"/>
            <p:cNvSpPr/>
            <p:nvPr>
              <p:custDataLst>
                <p:tags r:id="rId55"/>
              </p:custDataLst>
            </p:nvPr>
          </p:nvSpPr>
          <p:spPr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30" name="Oval 102"/>
            <p:cNvSpPr/>
            <p:nvPr>
              <p:custDataLst>
                <p:tags r:id="rId56"/>
              </p:custDataLst>
            </p:nvPr>
          </p:nvSpPr>
          <p:spPr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31" name="Freeform 103"/>
            <p:cNvSpPr/>
            <p:nvPr>
              <p:custDataLst>
                <p:tags r:id="rId57"/>
              </p:custDataLst>
            </p:nvPr>
          </p:nvSpPr>
          <p:spPr>
            <a:xfrm>
              <a:off x="8534400" y="2755900"/>
              <a:ext cx="944563" cy="695325"/>
            </a:xfrm>
            <a:custGeom>
              <a:avLst/>
              <a:gdLst/>
              <a:ahLst/>
              <a:cxnLst>
                <a:cxn ang="0">
                  <a:pos x="895350" y="695325"/>
                </a:cxn>
                <a:cxn ang="0">
                  <a:pos x="50800" y="695325"/>
                </a:cxn>
                <a:cxn ang="0">
                  <a:pos x="0" y="644525"/>
                </a:cxn>
                <a:cxn ang="0">
                  <a:pos x="0" y="50800"/>
                </a:cxn>
                <a:cxn ang="0">
                  <a:pos x="50800" y="0"/>
                </a:cxn>
                <a:cxn ang="0">
                  <a:pos x="895350" y="0"/>
                </a:cxn>
                <a:cxn ang="0">
                  <a:pos x="944563" y="50800"/>
                </a:cxn>
                <a:cxn ang="0">
                  <a:pos x="944563" y="644525"/>
                </a:cxn>
                <a:cxn ang="0">
                  <a:pos x="895350" y="695325"/>
                </a:cxn>
              </a:cxnLst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32" name="Rectangle 104"/>
            <p:cNvSpPr/>
            <p:nvPr>
              <p:custDataLst>
                <p:tags r:id="rId58"/>
              </p:custDataLst>
            </p:nvPr>
          </p:nvSpPr>
          <p:spPr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33" name="Rectangle 105"/>
            <p:cNvSpPr/>
            <p:nvPr>
              <p:custDataLst>
                <p:tags r:id="rId59"/>
              </p:custDataLst>
            </p:nvPr>
          </p:nvSpPr>
          <p:spPr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34" name="Rectangle 106"/>
            <p:cNvSpPr/>
            <p:nvPr>
              <p:custDataLst>
                <p:tags r:id="rId60"/>
              </p:custDataLst>
            </p:nvPr>
          </p:nvSpPr>
          <p:spPr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35" name="Rectangle 107"/>
            <p:cNvSpPr/>
            <p:nvPr>
              <p:custDataLst>
                <p:tags r:id="rId61"/>
              </p:custDataLst>
            </p:nvPr>
          </p:nvSpPr>
          <p:spPr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36" name="Rectangle 108"/>
            <p:cNvSpPr/>
            <p:nvPr>
              <p:custDataLst>
                <p:tags r:id="rId62"/>
              </p:custDataLst>
            </p:nvPr>
          </p:nvSpPr>
          <p:spPr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37" name="Rectangle 109"/>
            <p:cNvSpPr/>
            <p:nvPr>
              <p:custDataLst>
                <p:tags r:id="rId63"/>
              </p:custDataLst>
            </p:nvPr>
          </p:nvSpPr>
          <p:spPr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38" name="Rectangle 110"/>
            <p:cNvSpPr/>
            <p:nvPr>
              <p:custDataLst>
                <p:tags r:id="rId64"/>
              </p:custDataLst>
            </p:nvPr>
          </p:nvSpPr>
          <p:spPr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39" name="Freeform 111"/>
            <p:cNvSpPr>
              <a:spLocks noEditPoints="1"/>
            </p:cNvSpPr>
            <p:nvPr>
              <p:custDataLst>
                <p:tags r:id="rId65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0" name="Freeform 112"/>
            <p:cNvSpPr>
              <a:spLocks noEditPoints="1"/>
            </p:cNvSpPr>
            <p:nvPr>
              <p:custDataLst>
                <p:tags r:id="rId66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1" name="Freeform 113"/>
            <p:cNvSpPr>
              <a:spLocks noEditPoints="1"/>
            </p:cNvSpPr>
            <p:nvPr>
              <p:custDataLst>
                <p:tags r:id="rId67"/>
              </p:custDataLst>
            </p:nvPr>
          </p:nvSpPr>
          <p:spPr>
            <a:xfrm>
              <a:off x="6834188" y="3846513"/>
              <a:ext cx="528638" cy="528637"/>
            </a:xfrm>
            <a:custGeom>
              <a:avLst/>
              <a:gdLst/>
              <a:ahLst/>
              <a:cxnLst>
                <a:cxn ang="0">
                  <a:pos x="434975" y="93662"/>
                </a:cxn>
                <a:cxn ang="0">
                  <a:pos x="93662" y="93662"/>
                </a:cxn>
                <a:cxn ang="0">
                  <a:pos x="93662" y="433387"/>
                </a:cxn>
                <a:cxn ang="0">
                  <a:pos x="434975" y="433387"/>
                </a:cxn>
                <a:cxn ang="0">
                  <a:pos x="434975" y="93662"/>
                </a:cxn>
                <a:cxn ang="0">
                  <a:pos x="434975" y="93662"/>
                </a:cxn>
                <a:cxn ang="0">
                  <a:pos x="434975" y="93662"/>
                </a:cxn>
              </a:cxnLst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2" name="Freeform 114"/>
            <p:cNvSpPr>
              <a:spLocks noEditPoints="1"/>
            </p:cNvSpPr>
            <p:nvPr>
              <p:custDataLst>
                <p:tags r:id="rId68"/>
              </p:custDataLst>
            </p:nvPr>
          </p:nvSpPr>
          <p:spPr>
            <a:xfrm>
              <a:off x="6851650" y="3863975"/>
              <a:ext cx="434975" cy="434975"/>
            </a:xfrm>
            <a:custGeom>
              <a:avLst/>
              <a:gdLst/>
              <a:ahLst/>
              <a:cxnLst>
                <a:cxn ang="0">
                  <a:pos x="136525" y="136525"/>
                </a:cxn>
                <a:cxn ang="0">
                  <a:pos x="434975" y="114300"/>
                </a:cxn>
                <a:cxn ang="0">
                  <a:pos x="412750" y="88900"/>
                </a:cxn>
                <a:cxn ang="0">
                  <a:pos x="88900" y="88900"/>
                </a:cxn>
                <a:cxn ang="0">
                  <a:pos x="88900" y="412750"/>
                </a:cxn>
                <a:cxn ang="0">
                  <a:pos x="114300" y="434975"/>
                </a:cxn>
                <a:cxn ang="0">
                  <a:pos x="136525" y="136525"/>
                </a:cxn>
                <a:cxn ang="0">
                  <a:pos x="136525" y="136525"/>
                </a:cxn>
                <a:cxn ang="0">
                  <a:pos x="136525" y="136525"/>
                </a:cxn>
              </a:cxnLst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3" name="Freeform 115"/>
            <p:cNvSpPr>
              <a:spLocks noEditPoints="1"/>
            </p:cNvSpPr>
            <p:nvPr>
              <p:custDataLst>
                <p:tags r:id="rId69"/>
              </p:custDataLst>
            </p:nvPr>
          </p:nvSpPr>
          <p:spPr>
            <a:xfrm>
              <a:off x="7100888" y="4111625"/>
              <a:ext cx="204788" cy="206375"/>
            </a:xfrm>
            <a:custGeom>
              <a:avLst/>
              <a:gdLst/>
              <a:ahLst/>
              <a:cxnLst>
                <a:cxn ang="0">
                  <a:pos x="180975" y="23812"/>
                </a:cxn>
                <a:cxn ang="0">
                  <a:pos x="60325" y="61912"/>
                </a:cxn>
                <a:cxn ang="0">
                  <a:pos x="22225" y="182562"/>
                </a:cxn>
                <a:cxn ang="0">
                  <a:pos x="142875" y="144462"/>
                </a:cxn>
                <a:cxn ang="0">
                  <a:pos x="180975" y="23812"/>
                </a:cxn>
                <a:cxn ang="0">
                  <a:pos x="180975" y="23812"/>
                </a:cxn>
                <a:cxn ang="0">
                  <a:pos x="180975" y="23812"/>
                </a:cxn>
              </a:cxnLst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4" name="Freeform 116"/>
            <p:cNvSpPr>
              <a:spLocks noEditPoints="1"/>
            </p:cNvSpPr>
            <p:nvPr>
              <p:custDataLst>
                <p:tags r:id="rId70"/>
              </p:custDataLst>
            </p:nvPr>
          </p:nvSpPr>
          <p:spPr>
            <a:xfrm>
              <a:off x="6351588" y="4056063"/>
              <a:ext cx="379413" cy="107950"/>
            </a:xfrm>
            <a:custGeom>
              <a:avLst/>
              <a:gdLst/>
              <a:ahLst/>
              <a:cxnLst>
                <a:cxn ang="0">
                  <a:pos x="136525" y="107950"/>
                </a:cxn>
                <a:cxn ang="0">
                  <a:pos x="0" y="53975"/>
                </a:cxn>
                <a:cxn ang="0">
                  <a:pos x="136525" y="0"/>
                </a:cxn>
                <a:cxn ang="0">
                  <a:pos x="379413" y="53975"/>
                </a:cxn>
                <a:cxn ang="0">
                  <a:pos x="136525" y="107950"/>
                </a:cxn>
                <a:cxn ang="0">
                  <a:pos x="136525" y="107950"/>
                </a:cxn>
                <a:cxn ang="0">
                  <a:pos x="136525" y="107950"/>
                </a:cxn>
              </a:cxnLst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5" name="Freeform 117"/>
            <p:cNvSpPr>
              <a:spLocks noEditPoints="1"/>
            </p:cNvSpPr>
            <p:nvPr>
              <p:custDataLst>
                <p:tags r:id="rId71"/>
              </p:custDataLst>
            </p:nvPr>
          </p:nvSpPr>
          <p:spPr>
            <a:xfrm>
              <a:off x="6761163" y="3773488"/>
              <a:ext cx="674688" cy="674687"/>
            </a:xfrm>
            <a:custGeom>
              <a:avLst/>
              <a:gdLst/>
              <a:ahLst/>
              <a:cxnLst>
                <a:cxn ang="0">
                  <a:pos x="674688" y="336549"/>
                </a:cxn>
                <a:cxn ang="0">
                  <a:pos x="336550" y="0"/>
                </a:cxn>
                <a:cxn ang="0">
                  <a:pos x="0" y="336549"/>
                </a:cxn>
                <a:cxn ang="0">
                  <a:pos x="336550" y="674687"/>
                </a:cxn>
                <a:cxn ang="0">
                  <a:pos x="674688" y="336549"/>
                </a:cxn>
                <a:cxn ang="0">
                  <a:pos x="77787" y="336549"/>
                </a:cxn>
                <a:cxn ang="0">
                  <a:pos x="336550" y="77787"/>
                </a:cxn>
                <a:cxn ang="0">
                  <a:pos x="596900" y="336549"/>
                </a:cxn>
                <a:cxn ang="0">
                  <a:pos x="336550" y="596899"/>
                </a:cxn>
                <a:cxn ang="0">
                  <a:pos x="77787" y="336549"/>
                </a:cxn>
                <a:cxn ang="0">
                  <a:pos x="77787" y="336549"/>
                </a:cxn>
                <a:cxn ang="0">
                  <a:pos x="77787" y="336549"/>
                </a:cxn>
              </a:cxnLst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6" name="Freeform 118"/>
            <p:cNvSpPr>
              <a:spLocks noEditPoints="1"/>
            </p:cNvSpPr>
            <p:nvPr>
              <p:custDataLst>
                <p:tags r:id="rId72"/>
              </p:custDataLst>
            </p:nvPr>
          </p:nvSpPr>
          <p:spPr>
            <a:xfrm>
              <a:off x="6769100" y="3781425"/>
              <a:ext cx="612775" cy="612775"/>
            </a:xfrm>
            <a:custGeom>
              <a:avLst/>
              <a:gdLst/>
              <a:ahLst/>
              <a:cxnLst>
                <a:cxn ang="0">
                  <a:pos x="354012" y="612775"/>
                </a:cxn>
                <a:cxn ang="0">
                  <a:pos x="612775" y="354012"/>
                </a:cxn>
                <a:cxn ang="0">
                  <a:pos x="528637" y="161925"/>
                </a:cxn>
                <a:cxn ang="0">
                  <a:pos x="596900" y="336550"/>
                </a:cxn>
                <a:cxn ang="0">
                  <a:pos x="338137" y="596900"/>
                </a:cxn>
                <a:cxn ang="0">
                  <a:pos x="161925" y="528637"/>
                </a:cxn>
                <a:cxn ang="0">
                  <a:pos x="354012" y="612775"/>
                </a:cxn>
                <a:cxn ang="0">
                  <a:pos x="15875" y="354012"/>
                </a:cxn>
                <a:cxn ang="0">
                  <a:pos x="354012" y="15875"/>
                </a:cxn>
                <a:cxn ang="0">
                  <a:pos x="584200" y="106362"/>
                </a:cxn>
                <a:cxn ang="0">
                  <a:pos x="338137" y="0"/>
                </a:cxn>
                <a:cxn ang="0">
                  <a:pos x="0" y="336550"/>
                </a:cxn>
                <a:cxn ang="0">
                  <a:pos x="107950" y="584200"/>
                </a:cxn>
                <a:cxn ang="0">
                  <a:pos x="15875" y="354012"/>
                </a:cxn>
                <a:cxn ang="0">
                  <a:pos x="15875" y="354012"/>
                </a:cxn>
                <a:cxn ang="0">
                  <a:pos x="15875" y="354012"/>
                </a:cxn>
              </a:cxnLst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7" name="Freeform 119"/>
            <p:cNvSpPr/>
            <p:nvPr>
              <p:custDataLst>
                <p:tags r:id="rId73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282575" y="53975"/>
                </a:cxn>
                <a:cxn ang="0">
                  <a:pos x="246062" y="17462"/>
                </a:cxn>
                <a:cxn ang="0">
                  <a:pos x="20637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598488" y="127000"/>
                </a:cxn>
                <a:cxn ang="0">
                  <a:pos x="542925" y="71437"/>
                </a:cxn>
                <a:cxn ang="0">
                  <a:pos x="322262" y="71437"/>
                </a:cxn>
                <a:cxn ang="0">
                  <a:pos x="282575" y="53975"/>
                </a:cxn>
              </a:cxnLst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48" name="Line 120"/>
            <p:cNvSpPr/>
            <p:nvPr>
              <p:custDataLst>
                <p:tags r:id="rId74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49" name="Line 121"/>
            <p:cNvSpPr/>
            <p:nvPr>
              <p:custDataLst>
                <p:tags r:id="rId75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50" name="Freeform 122"/>
            <p:cNvSpPr>
              <a:spLocks noEditPoints="1"/>
            </p:cNvSpPr>
            <p:nvPr>
              <p:custDataLst>
                <p:tags r:id="rId76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6032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66675"/>
                </a:cxn>
                <a:cxn ang="0">
                  <a:pos x="60325" y="0"/>
                </a:cxn>
                <a:cxn ang="0">
                  <a:pos x="598488" y="127000"/>
                </a:cxn>
                <a:cxn ang="0">
                  <a:pos x="550862" y="71437"/>
                </a:cxn>
                <a:cxn ang="0">
                  <a:pos x="598488" y="180975"/>
                </a:cxn>
                <a:cxn ang="0">
                  <a:pos x="598488" y="127000"/>
                </a:cxn>
                <a:cxn ang="0">
                  <a:pos x="598488" y="465137"/>
                </a:cxn>
                <a:cxn ang="0">
                  <a:pos x="598488" y="330200"/>
                </a:cxn>
                <a:cxn ang="0">
                  <a:pos x="476250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0" y="446087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71437" y="520700"/>
                </a:cxn>
                <a:cxn ang="0">
                  <a:pos x="0" y="446087"/>
                </a:cxn>
                <a:cxn ang="0">
                  <a:pos x="0" y="446087"/>
                </a:cxn>
                <a:cxn ang="0">
                  <a:pos x="0" y="446087"/>
                </a:cxn>
              </a:cxnLst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51" name="Freeform 123"/>
            <p:cNvSpPr>
              <a:spLocks noEditPoints="1"/>
            </p:cNvSpPr>
            <p:nvPr>
              <p:custDataLst>
                <p:tags r:id="rId77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101600" y="0"/>
                </a:cxn>
                <a:cxn ang="0">
                  <a:pos x="60325" y="0"/>
                </a:cxn>
                <a:cxn ang="0">
                  <a:pos x="0" y="66675"/>
                </a:cxn>
                <a:cxn ang="0">
                  <a:pos x="0" y="115887"/>
                </a:cxn>
                <a:cxn ang="0">
                  <a:pos x="101600" y="0"/>
                </a:cxn>
                <a:cxn ang="0">
                  <a:pos x="0" y="363537"/>
                </a:cxn>
                <a:cxn ang="0">
                  <a:pos x="0" y="446087"/>
                </a:cxn>
                <a:cxn ang="0">
                  <a:pos x="71437" y="520700"/>
                </a:cxn>
                <a:cxn ang="0">
                  <a:pos x="195262" y="520700"/>
                </a:cxn>
                <a:cxn ang="0">
                  <a:pos x="0" y="363537"/>
                </a:cxn>
                <a:cxn ang="0">
                  <a:pos x="598488" y="330200"/>
                </a:cxn>
                <a:cxn ang="0">
                  <a:pos x="598488" y="180975"/>
                </a:cxn>
                <a:cxn ang="0">
                  <a:pos x="550862" y="71437"/>
                </a:cxn>
                <a:cxn ang="0">
                  <a:pos x="542925" y="71437"/>
                </a:cxn>
                <a:cxn ang="0">
                  <a:pos x="492125" y="71437"/>
                </a:cxn>
                <a:cxn ang="0">
                  <a:pos x="547687" y="239712"/>
                </a:cxn>
                <a:cxn ang="0">
                  <a:pos x="323850" y="520700"/>
                </a:cxn>
                <a:cxn ang="0">
                  <a:pos x="476250" y="520700"/>
                </a:cxn>
                <a:cxn ang="0">
                  <a:pos x="598488" y="330200"/>
                </a:cxn>
                <a:cxn ang="0">
                  <a:pos x="598488" y="330200"/>
                </a:cxn>
                <a:cxn ang="0">
                  <a:pos x="598488" y="330200"/>
                </a:cxn>
              </a:cxnLst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52" name="Freeform 124"/>
            <p:cNvSpPr>
              <a:spLocks noEditPoints="1"/>
            </p:cNvSpPr>
            <p:nvPr>
              <p:custDataLst>
                <p:tags r:id="rId78"/>
              </p:custDataLst>
            </p:nvPr>
          </p:nvSpPr>
          <p:spPr>
            <a:xfrm>
              <a:off x="6119813" y="1795463"/>
              <a:ext cx="547688" cy="520700"/>
            </a:xfrm>
            <a:custGeom>
              <a:avLst/>
              <a:gdLst/>
              <a:ahLst/>
              <a:cxnLst>
                <a:cxn ang="0">
                  <a:pos x="547688" y="239712"/>
                </a:cxn>
                <a:cxn ang="0">
                  <a:pos x="492125" y="71437"/>
                </a:cxn>
                <a:cxn ang="0">
                  <a:pos x="431800" y="71437"/>
                </a:cxn>
                <a:cxn ang="0">
                  <a:pos x="487362" y="223837"/>
                </a:cxn>
                <a:cxn ang="0">
                  <a:pos x="244475" y="466725"/>
                </a:cxn>
                <a:cxn ang="0">
                  <a:pos x="3175" y="223837"/>
                </a:cxn>
                <a:cxn ang="0">
                  <a:pos x="155575" y="0"/>
                </a:cxn>
                <a:cxn ang="0">
                  <a:pos x="101600" y="0"/>
                </a:cxn>
                <a:cxn ang="0">
                  <a:pos x="0" y="115887"/>
                </a:cxn>
                <a:cxn ang="0">
                  <a:pos x="0" y="363537"/>
                </a:cxn>
                <a:cxn ang="0">
                  <a:pos x="195262" y="520700"/>
                </a:cxn>
                <a:cxn ang="0">
                  <a:pos x="323850" y="520700"/>
                </a:cxn>
                <a:cxn ang="0">
                  <a:pos x="547688" y="239712"/>
                </a:cxn>
                <a:cxn ang="0">
                  <a:pos x="547688" y="239712"/>
                </a:cxn>
                <a:cxn ang="0">
                  <a:pos x="547688" y="239712"/>
                </a:cxn>
              </a:cxnLst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53" name="Freeform 125"/>
            <p:cNvSpPr>
              <a:spLocks noEditPoints="1"/>
            </p:cNvSpPr>
            <p:nvPr>
              <p:custDataLst>
                <p:tags r:id="rId79"/>
              </p:custDataLst>
            </p:nvPr>
          </p:nvSpPr>
          <p:spPr>
            <a:xfrm>
              <a:off x="6122988" y="1795463"/>
              <a:ext cx="484188" cy="466725"/>
            </a:xfrm>
            <a:custGeom>
              <a:avLst/>
              <a:gdLst/>
              <a:ahLst/>
              <a:cxnLst>
                <a:cxn ang="0">
                  <a:pos x="0" y="223837"/>
                </a:cxn>
                <a:cxn ang="0">
                  <a:pos x="241300" y="466725"/>
                </a:cxn>
                <a:cxn ang="0">
                  <a:pos x="484188" y="223837"/>
                </a:cxn>
                <a:cxn ang="0">
                  <a:pos x="428625" y="71437"/>
                </a:cxn>
                <a:cxn ang="0">
                  <a:pos x="368300" y="71437"/>
                </a:cxn>
                <a:cxn ang="0">
                  <a:pos x="423862" y="209550"/>
                </a:cxn>
                <a:cxn ang="0">
                  <a:pos x="228600" y="404812"/>
                </a:cxn>
                <a:cxn ang="0">
                  <a:pos x="31750" y="209550"/>
                </a:cxn>
                <a:cxn ang="0">
                  <a:pos x="228600" y="12700"/>
                </a:cxn>
                <a:cxn ang="0">
                  <a:pos x="239712" y="12700"/>
                </a:cxn>
                <a:cxn ang="0">
                  <a:pos x="203200" y="0"/>
                </a:cxn>
                <a:cxn ang="0">
                  <a:pos x="152400" y="0"/>
                </a:cxn>
                <a:cxn ang="0">
                  <a:pos x="0" y="223837"/>
                </a:cxn>
                <a:cxn ang="0">
                  <a:pos x="0" y="223837"/>
                </a:cxn>
                <a:cxn ang="0">
                  <a:pos x="0" y="223837"/>
                </a:cxn>
              </a:cxnLst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54" name="Freeform 126"/>
            <p:cNvSpPr>
              <a:spLocks noEditPoints="1"/>
            </p:cNvSpPr>
            <p:nvPr>
              <p:custDataLst>
                <p:tags r:id="rId80"/>
              </p:custDataLst>
            </p:nvPr>
          </p:nvSpPr>
          <p:spPr>
            <a:xfrm>
              <a:off x="6154738" y="1808163"/>
              <a:ext cx="392113" cy="392112"/>
            </a:xfrm>
            <a:custGeom>
              <a:avLst/>
              <a:gdLst/>
              <a:ahLst/>
              <a:cxnLst>
                <a:cxn ang="0">
                  <a:pos x="0" y="196849"/>
                </a:cxn>
                <a:cxn ang="0">
                  <a:pos x="196850" y="392112"/>
                </a:cxn>
                <a:cxn ang="0">
                  <a:pos x="392113" y="196849"/>
                </a:cxn>
                <a:cxn ang="0">
                  <a:pos x="336550" y="58737"/>
                </a:cxn>
                <a:cxn ang="0">
                  <a:pos x="287337" y="58737"/>
                </a:cxn>
                <a:cxn ang="0">
                  <a:pos x="247650" y="41274"/>
                </a:cxn>
                <a:cxn ang="0">
                  <a:pos x="211137" y="4762"/>
                </a:cxn>
                <a:cxn ang="0">
                  <a:pos x="207962" y="0"/>
                </a:cxn>
                <a:cxn ang="0">
                  <a:pos x="196850" y="0"/>
                </a:cxn>
                <a:cxn ang="0">
                  <a:pos x="0" y="196849"/>
                </a:cxn>
                <a:cxn ang="0">
                  <a:pos x="331787" y="180974"/>
                </a:cxn>
                <a:cxn ang="0">
                  <a:pos x="182562" y="331787"/>
                </a:cxn>
                <a:cxn ang="0">
                  <a:pos x="31750" y="180974"/>
                </a:cxn>
                <a:cxn ang="0">
                  <a:pos x="182562" y="30162"/>
                </a:cxn>
                <a:cxn ang="0">
                  <a:pos x="331787" y="180974"/>
                </a:cxn>
                <a:cxn ang="0">
                  <a:pos x="331787" y="180974"/>
                </a:cxn>
                <a:cxn ang="0">
                  <a:pos x="331787" y="180974"/>
                </a:cxn>
              </a:cxnLst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55" name="Freeform 127"/>
            <p:cNvSpPr>
              <a:spLocks noEditPoints="1"/>
            </p:cNvSpPr>
            <p:nvPr>
              <p:custDataLst>
                <p:tags r:id="rId81"/>
              </p:custDataLst>
            </p:nvPr>
          </p:nvSpPr>
          <p:spPr>
            <a:xfrm>
              <a:off x="6186488" y="1838325"/>
              <a:ext cx="300038" cy="301625"/>
            </a:xfrm>
            <a:custGeom>
              <a:avLst/>
              <a:gdLst/>
              <a:ahLst/>
              <a:cxnLst>
                <a:cxn ang="0">
                  <a:pos x="0" y="150812"/>
                </a:cxn>
                <a:cxn ang="0">
                  <a:pos x="150812" y="301625"/>
                </a:cxn>
                <a:cxn ang="0">
                  <a:pos x="300038" y="150812"/>
                </a:cxn>
                <a:cxn ang="0">
                  <a:pos x="150812" y="0"/>
                </a:cxn>
                <a:cxn ang="0">
                  <a:pos x="0" y="150812"/>
                </a:cxn>
                <a:cxn ang="0">
                  <a:pos x="241300" y="134937"/>
                </a:cxn>
                <a:cxn ang="0">
                  <a:pos x="136525" y="239712"/>
                </a:cxn>
                <a:cxn ang="0">
                  <a:pos x="31750" y="134937"/>
                </a:cxn>
                <a:cxn ang="0">
                  <a:pos x="136525" y="30162"/>
                </a:cxn>
                <a:cxn ang="0">
                  <a:pos x="241300" y="134937"/>
                </a:cxn>
                <a:cxn ang="0">
                  <a:pos x="241300" y="134937"/>
                </a:cxn>
                <a:cxn ang="0">
                  <a:pos x="241300" y="134937"/>
                </a:cxn>
              </a:cxnLst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56" name="Freeform 128"/>
            <p:cNvSpPr>
              <a:spLocks noEditPoints="1"/>
            </p:cNvSpPr>
            <p:nvPr>
              <p:custDataLst>
                <p:tags r:id="rId82"/>
              </p:custDataLst>
            </p:nvPr>
          </p:nvSpPr>
          <p:spPr>
            <a:xfrm>
              <a:off x="6211888" y="1825625"/>
              <a:ext cx="120650" cy="26987"/>
            </a:xfrm>
            <a:custGeom>
              <a:avLst/>
              <a:gdLst/>
              <a:ahLst/>
              <a:cxnLst>
                <a:cxn ang="0">
                  <a:pos x="106362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106362" y="0"/>
                </a:cxn>
                <a:cxn ang="0">
                  <a:pos x="120650" y="14287"/>
                </a:cxn>
                <a:cxn ang="0">
                  <a:pos x="106362" y="26987"/>
                </a:cxn>
                <a:cxn ang="0">
                  <a:pos x="106362" y="26987"/>
                </a:cxn>
                <a:cxn ang="0">
                  <a:pos x="106362" y="26987"/>
                </a:cxn>
              </a:cxnLst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57" name="Freeform 129"/>
            <p:cNvSpPr>
              <a:spLocks noEditPoints="1"/>
            </p:cNvSpPr>
            <p:nvPr>
              <p:custDataLst>
                <p:tags r:id="rId83"/>
              </p:custDataLst>
            </p:nvPr>
          </p:nvSpPr>
          <p:spPr>
            <a:xfrm>
              <a:off x="6159500" y="1825625"/>
              <a:ext cx="34925" cy="26987"/>
            </a:xfrm>
            <a:custGeom>
              <a:avLst/>
              <a:gdLst/>
              <a:ahLst/>
              <a:cxnLst>
                <a:cxn ang="0">
                  <a:pos x="22225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22225" y="0"/>
                </a:cxn>
                <a:cxn ang="0">
                  <a:pos x="34925" y="14287"/>
                </a:cxn>
                <a:cxn ang="0">
                  <a:pos x="22225" y="26987"/>
                </a:cxn>
                <a:cxn ang="0">
                  <a:pos x="22225" y="26987"/>
                </a:cxn>
                <a:cxn ang="0">
                  <a:pos x="22225" y="26987"/>
                </a:cxn>
              </a:cxnLst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58" name="Freeform 130"/>
            <p:cNvSpPr>
              <a:spLocks noEditPoints="1"/>
            </p:cNvSpPr>
            <p:nvPr>
              <p:custDataLst>
                <p:tags r:id="rId84"/>
              </p:custDataLst>
            </p:nvPr>
          </p:nvSpPr>
          <p:spPr>
            <a:xfrm>
              <a:off x="9105900" y="1592263"/>
              <a:ext cx="666750" cy="666750"/>
            </a:xfrm>
            <a:custGeom>
              <a:avLst/>
              <a:gdLst/>
              <a:ahLst/>
              <a:cxnLst>
                <a:cxn ang="0">
                  <a:pos x="195262" y="0"/>
                </a:cxn>
                <a:cxn ang="0">
                  <a:pos x="1587" y="193675"/>
                </a:cxn>
                <a:cxn ang="0">
                  <a:pos x="0" y="196850"/>
                </a:cxn>
                <a:cxn ang="0">
                  <a:pos x="469900" y="666750"/>
                </a:cxn>
                <a:cxn ang="0">
                  <a:pos x="473075" y="665162"/>
                </a:cxn>
                <a:cxn ang="0">
                  <a:pos x="666750" y="471487"/>
                </a:cxn>
                <a:cxn ang="0">
                  <a:pos x="195262" y="0"/>
                </a:cxn>
                <a:cxn ang="0">
                  <a:pos x="195262" y="0"/>
                </a:cxn>
                <a:cxn ang="0">
                  <a:pos x="195262" y="0"/>
                </a:cxn>
              </a:cxnLst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59" name="Freeform 131"/>
            <p:cNvSpPr>
              <a:spLocks noEditPoints="1"/>
            </p:cNvSpPr>
            <p:nvPr>
              <p:custDataLst>
                <p:tags r:id="rId85"/>
              </p:custDataLst>
            </p:nvPr>
          </p:nvSpPr>
          <p:spPr>
            <a:xfrm>
              <a:off x="9075738" y="1498600"/>
              <a:ext cx="785813" cy="790575"/>
            </a:xfrm>
            <a:custGeom>
              <a:avLst/>
              <a:gdLst/>
              <a:ahLst/>
              <a:cxnLst>
                <a:cxn ang="0">
                  <a:pos x="746125" y="552450"/>
                </a:cxn>
                <a:cxn ang="0">
                  <a:pos x="757237" y="541337"/>
                </a:cxn>
                <a:cxn ang="0">
                  <a:pos x="774700" y="503237"/>
                </a:cxn>
                <a:cxn ang="0">
                  <a:pos x="774700" y="503237"/>
                </a:cxn>
                <a:cxn ang="0">
                  <a:pos x="762000" y="446087"/>
                </a:cxn>
                <a:cxn ang="0">
                  <a:pos x="769937" y="439737"/>
                </a:cxn>
                <a:cxn ang="0">
                  <a:pos x="769937" y="382587"/>
                </a:cxn>
                <a:cxn ang="0">
                  <a:pos x="744537" y="357187"/>
                </a:cxn>
                <a:cxn ang="0">
                  <a:pos x="690562" y="109537"/>
                </a:cxn>
                <a:cxn ang="0">
                  <a:pos x="688975" y="101600"/>
                </a:cxn>
                <a:cxn ang="0">
                  <a:pos x="681037" y="100012"/>
                </a:cxn>
                <a:cxn ang="0">
                  <a:pos x="498475" y="58737"/>
                </a:cxn>
                <a:cxn ang="0">
                  <a:pos x="430212" y="44450"/>
                </a:cxn>
                <a:cxn ang="0">
                  <a:pos x="401637" y="14287"/>
                </a:cxn>
                <a:cxn ang="0">
                  <a:pos x="346075" y="14287"/>
                </a:cxn>
                <a:cxn ang="0">
                  <a:pos x="336550" y="25400"/>
                </a:cxn>
                <a:cxn ang="0">
                  <a:pos x="293687" y="17462"/>
                </a:cxn>
                <a:cxn ang="0">
                  <a:pos x="234950" y="47625"/>
                </a:cxn>
                <a:cxn ang="0">
                  <a:pos x="12700" y="269875"/>
                </a:cxn>
                <a:cxn ang="0">
                  <a:pos x="9525" y="307975"/>
                </a:cxn>
                <a:cxn ang="0">
                  <a:pos x="482600" y="781050"/>
                </a:cxn>
                <a:cxn ang="0">
                  <a:pos x="520700" y="777875"/>
                </a:cxn>
                <a:cxn ang="0">
                  <a:pos x="746125" y="552450"/>
                </a:cxn>
                <a:cxn ang="0">
                  <a:pos x="500062" y="760412"/>
                </a:cxn>
                <a:cxn ang="0">
                  <a:pos x="30162" y="290512"/>
                </a:cxn>
                <a:cxn ang="0">
                  <a:pos x="31750" y="287337"/>
                </a:cxn>
                <a:cxn ang="0">
                  <a:pos x="225425" y="93662"/>
                </a:cxn>
                <a:cxn ang="0">
                  <a:pos x="696912" y="565150"/>
                </a:cxn>
                <a:cxn ang="0">
                  <a:pos x="503237" y="758825"/>
                </a:cxn>
                <a:cxn ang="0">
                  <a:pos x="500062" y="760412"/>
                </a:cxn>
                <a:cxn ang="0">
                  <a:pos x="312737" y="47625"/>
                </a:cxn>
                <a:cxn ang="0">
                  <a:pos x="265112" y="96837"/>
                </a:cxn>
                <a:cxn ang="0">
                  <a:pos x="244475" y="76200"/>
                </a:cxn>
                <a:cxn ang="0">
                  <a:pos x="252412" y="66675"/>
                </a:cxn>
                <a:cxn ang="0">
                  <a:pos x="254000" y="66675"/>
                </a:cxn>
                <a:cxn ang="0">
                  <a:pos x="293687" y="44450"/>
                </a:cxn>
                <a:cxn ang="0">
                  <a:pos x="312737" y="47625"/>
                </a:cxn>
                <a:cxn ang="0">
                  <a:pos x="382587" y="33337"/>
                </a:cxn>
                <a:cxn ang="0">
                  <a:pos x="750887" y="401637"/>
                </a:cxn>
                <a:cxn ang="0">
                  <a:pos x="750887" y="419100"/>
                </a:cxn>
                <a:cxn ang="0">
                  <a:pos x="665162" y="504825"/>
                </a:cxn>
                <a:cxn ang="0">
                  <a:pos x="633412" y="473075"/>
                </a:cxn>
                <a:cxn ang="0">
                  <a:pos x="633412" y="446087"/>
                </a:cxn>
                <a:cxn ang="0">
                  <a:pos x="350837" y="165100"/>
                </a:cxn>
                <a:cxn ang="0">
                  <a:pos x="325437" y="163512"/>
                </a:cxn>
                <a:cxn ang="0">
                  <a:pos x="279400" y="119062"/>
                </a:cxn>
                <a:cxn ang="0">
                  <a:pos x="365125" y="33337"/>
                </a:cxn>
                <a:cxn ang="0">
                  <a:pos x="382587" y="33337"/>
                </a:cxn>
                <a:cxn ang="0">
                  <a:pos x="666750" y="123825"/>
                </a:cxn>
                <a:cxn ang="0">
                  <a:pos x="709612" y="322262"/>
                </a:cxn>
                <a:cxn ang="0">
                  <a:pos x="465137" y="79375"/>
                </a:cxn>
                <a:cxn ang="0">
                  <a:pos x="493712" y="85725"/>
                </a:cxn>
                <a:cxn ang="0">
                  <a:pos x="666750" y="123825"/>
                </a:cxn>
                <a:cxn ang="0">
                  <a:pos x="739775" y="520700"/>
                </a:cxn>
                <a:cxn ang="0">
                  <a:pos x="738187" y="520700"/>
                </a:cxn>
                <a:cxn ang="0">
                  <a:pos x="714375" y="546100"/>
                </a:cxn>
                <a:cxn ang="0">
                  <a:pos x="688975" y="520700"/>
                </a:cxn>
                <a:cxn ang="0">
                  <a:pos x="739775" y="468312"/>
                </a:cxn>
                <a:cxn ang="0">
                  <a:pos x="747712" y="506412"/>
                </a:cxn>
                <a:cxn ang="0">
                  <a:pos x="739775" y="520700"/>
                </a:cxn>
                <a:cxn ang="0">
                  <a:pos x="739775" y="520700"/>
                </a:cxn>
                <a:cxn ang="0">
                  <a:pos x="739775" y="520700"/>
                </a:cxn>
              </a:cxnLst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0" name="Freeform 132"/>
            <p:cNvSpPr>
              <a:spLocks noEditPoints="1"/>
            </p:cNvSpPr>
            <p:nvPr>
              <p:custDataLst>
                <p:tags r:id="rId86"/>
              </p:custDataLst>
            </p:nvPr>
          </p:nvSpPr>
          <p:spPr>
            <a:xfrm>
              <a:off x="9320213" y="1543050"/>
              <a:ext cx="503238" cy="501650"/>
            </a:xfrm>
            <a:custGeom>
              <a:avLst/>
              <a:gdLst/>
              <a:ahLst/>
              <a:cxnLst>
                <a:cxn ang="0">
                  <a:pos x="465137" y="277812"/>
                </a:cxn>
                <a:cxn ang="0">
                  <a:pos x="422275" y="79375"/>
                </a:cxn>
                <a:cxn ang="0">
                  <a:pos x="249237" y="41275"/>
                </a:cxn>
                <a:cxn ang="0">
                  <a:pos x="220662" y="34925"/>
                </a:cxn>
                <a:cxn ang="0">
                  <a:pos x="465137" y="277812"/>
                </a:cxn>
                <a:cxn ang="0">
                  <a:pos x="444500" y="476250"/>
                </a:cxn>
                <a:cxn ang="0">
                  <a:pos x="469900" y="501650"/>
                </a:cxn>
                <a:cxn ang="0">
                  <a:pos x="493712" y="476250"/>
                </a:cxn>
                <a:cxn ang="0">
                  <a:pos x="495300" y="476250"/>
                </a:cxn>
                <a:cxn ang="0">
                  <a:pos x="503238" y="461962"/>
                </a:cxn>
                <a:cxn ang="0">
                  <a:pos x="495300" y="423862"/>
                </a:cxn>
                <a:cxn ang="0">
                  <a:pos x="444500" y="476250"/>
                </a:cxn>
                <a:cxn ang="0">
                  <a:pos x="9525" y="22225"/>
                </a:cxn>
                <a:cxn ang="0">
                  <a:pos x="7937" y="22225"/>
                </a:cxn>
                <a:cxn ang="0">
                  <a:pos x="0" y="31750"/>
                </a:cxn>
                <a:cxn ang="0">
                  <a:pos x="20637" y="52387"/>
                </a:cxn>
                <a:cxn ang="0">
                  <a:pos x="68262" y="3175"/>
                </a:cxn>
                <a:cxn ang="0">
                  <a:pos x="49212" y="0"/>
                </a:cxn>
                <a:cxn ang="0">
                  <a:pos x="9525" y="22225"/>
                </a:cxn>
                <a:cxn ang="0">
                  <a:pos x="9525" y="22225"/>
                </a:cxn>
                <a:cxn ang="0">
                  <a:pos x="9525" y="22225"/>
                </a:cxn>
              </a:cxnLst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1" name="Freeform 133"/>
            <p:cNvSpPr>
              <a:spLocks noEditPoints="1"/>
            </p:cNvSpPr>
            <p:nvPr>
              <p:custDataLst>
                <p:tags r:id="rId87"/>
              </p:custDataLst>
            </p:nvPr>
          </p:nvSpPr>
          <p:spPr>
            <a:xfrm>
              <a:off x="9355138" y="1527175"/>
              <a:ext cx="476250" cy="476250"/>
            </a:xfrm>
            <a:custGeom>
              <a:avLst/>
              <a:gdLst/>
              <a:ahLst/>
              <a:cxnLst>
                <a:cxn ang="0">
                  <a:pos x="0" y="90487"/>
                </a:cxn>
                <a:cxn ang="0">
                  <a:pos x="46037" y="134937"/>
                </a:cxn>
                <a:cxn ang="0">
                  <a:pos x="71437" y="136525"/>
                </a:cxn>
                <a:cxn ang="0">
                  <a:pos x="354012" y="417512"/>
                </a:cxn>
                <a:cxn ang="0">
                  <a:pos x="354012" y="444500"/>
                </a:cxn>
                <a:cxn ang="0">
                  <a:pos x="385762" y="476250"/>
                </a:cxn>
                <a:cxn ang="0">
                  <a:pos x="471487" y="390525"/>
                </a:cxn>
                <a:cxn ang="0">
                  <a:pos x="471487" y="373062"/>
                </a:cxn>
                <a:cxn ang="0">
                  <a:pos x="103187" y="4762"/>
                </a:cxn>
                <a:cxn ang="0">
                  <a:pos x="85725" y="4762"/>
                </a:cxn>
                <a:cxn ang="0">
                  <a:pos x="0" y="90487"/>
                </a:cxn>
                <a:cxn ang="0">
                  <a:pos x="401637" y="398462"/>
                </a:cxn>
                <a:cxn ang="0">
                  <a:pos x="374650" y="398462"/>
                </a:cxn>
                <a:cxn ang="0">
                  <a:pos x="92075" y="115887"/>
                </a:cxn>
                <a:cxn ang="0">
                  <a:pos x="92075" y="88900"/>
                </a:cxn>
                <a:cxn ang="0">
                  <a:pos x="92075" y="88900"/>
                </a:cxn>
                <a:cxn ang="0">
                  <a:pos x="119062" y="88900"/>
                </a:cxn>
                <a:cxn ang="0">
                  <a:pos x="401637" y="371475"/>
                </a:cxn>
                <a:cxn ang="0">
                  <a:pos x="401637" y="398462"/>
                </a:cxn>
                <a:cxn ang="0">
                  <a:pos x="401637" y="398462"/>
                </a:cxn>
                <a:cxn ang="0">
                  <a:pos x="401637" y="398462"/>
                </a:cxn>
              </a:cxnLst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2" name="Freeform 134"/>
            <p:cNvSpPr>
              <a:spLocks noEditPoints="1"/>
            </p:cNvSpPr>
            <p:nvPr>
              <p:custDataLst>
                <p:tags r:id="rId88"/>
              </p:custDataLst>
            </p:nvPr>
          </p:nvSpPr>
          <p:spPr>
            <a:xfrm>
              <a:off x="9440863" y="1608138"/>
              <a:ext cx="322263" cy="323850"/>
            </a:xfrm>
            <a:custGeom>
              <a:avLst/>
              <a:gdLst/>
              <a:ahLst/>
              <a:cxnLst>
                <a:cxn ang="0">
                  <a:pos x="315912" y="317500"/>
                </a:cxn>
                <a:cxn ang="0">
                  <a:pos x="315912" y="290512"/>
                </a:cxn>
                <a:cxn ang="0">
                  <a:pos x="33337" y="7937"/>
                </a:cxn>
                <a:cxn ang="0">
                  <a:pos x="6350" y="7937"/>
                </a:cxn>
                <a:cxn ang="0">
                  <a:pos x="6350" y="7937"/>
                </a:cxn>
                <a:cxn ang="0">
                  <a:pos x="6350" y="34925"/>
                </a:cxn>
                <a:cxn ang="0">
                  <a:pos x="288925" y="317500"/>
                </a:cxn>
                <a:cxn ang="0">
                  <a:pos x="315912" y="317500"/>
                </a:cxn>
                <a:cxn ang="0">
                  <a:pos x="315912" y="317500"/>
                </a:cxn>
                <a:cxn ang="0">
                  <a:pos x="315912" y="317500"/>
                </a:cxn>
              </a:cxnLst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3" name="Freeform 135"/>
            <p:cNvSpPr>
              <a:spLocks noEditPoints="1"/>
            </p:cNvSpPr>
            <p:nvPr>
              <p:custDataLst>
                <p:tags r:id="rId89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4" name="Freeform 136"/>
            <p:cNvSpPr>
              <a:spLocks noEditPoints="1"/>
            </p:cNvSpPr>
            <p:nvPr>
              <p:custDataLst>
                <p:tags r:id="rId90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5" name="Freeform 137"/>
            <p:cNvSpPr>
              <a:spLocks noEditPoints="1"/>
            </p:cNvSpPr>
            <p:nvPr>
              <p:custDataLst>
                <p:tags r:id="rId91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6" name="Freeform 138"/>
            <p:cNvSpPr>
              <a:spLocks noEditPoints="1"/>
            </p:cNvSpPr>
            <p:nvPr>
              <p:custDataLst>
                <p:tags r:id="rId92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7" name="Freeform 139"/>
            <p:cNvSpPr>
              <a:spLocks noEditPoints="1"/>
            </p:cNvSpPr>
            <p:nvPr>
              <p:custDataLst>
                <p:tags r:id="rId93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8" name="Freeform 140"/>
            <p:cNvSpPr>
              <a:spLocks noEditPoints="1"/>
            </p:cNvSpPr>
            <p:nvPr>
              <p:custDataLst>
                <p:tags r:id="rId94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69" name="Freeform 141"/>
            <p:cNvSpPr>
              <a:spLocks noEditPoints="1"/>
            </p:cNvSpPr>
            <p:nvPr>
              <p:custDataLst>
                <p:tags r:id="rId95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0" name="Freeform 142"/>
            <p:cNvSpPr>
              <a:spLocks noEditPoints="1"/>
            </p:cNvSpPr>
            <p:nvPr>
              <p:custDataLst>
                <p:tags r:id="rId96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1" name="Freeform 143"/>
            <p:cNvSpPr>
              <a:spLocks noEditPoints="1"/>
            </p:cNvSpPr>
            <p:nvPr>
              <p:custDataLst>
                <p:tags r:id="rId97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2" name="Freeform 144"/>
            <p:cNvSpPr>
              <a:spLocks noEditPoints="1"/>
            </p:cNvSpPr>
            <p:nvPr>
              <p:custDataLst>
                <p:tags r:id="rId98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3" name="Freeform 145"/>
            <p:cNvSpPr>
              <a:spLocks noEditPoints="1"/>
            </p:cNvSpPr>
            <p:nvPr>
              <p:custDataLst>
                <p:tags r:id="rId99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4" name="Freeform 146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5" name="Freeform 147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>
            <a:xfrm>
              <a:off x="9744075" y="1862138"/>
              <a:ext cx="642938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2938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6" name="Freeform 148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>
            <a:xfrm>
              <a:off x="9820275" y="19383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1350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7" name="Freeform 149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>
            <a:xfrm>
              <a:off x="9896475" y="20145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8832"/>
                </a:cxn>
                <a:cxn ang="0">
                  <a:pos x="0" y="566552"/>
                </a:cxn>
                <a:cxn ang="0">
                  <a:pos x="565150" y="0"/>
                </a:cxn>
                <a:cxn ang="0">
                  <a:pos x="641350" y="76389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8" name="Freeform 150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79" name="Freeform 151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0" name="Freeform 152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>
            <a:xfrm>
              <a:off x="10310813" y="1744663"/>
              <a:ext cx="346075" cy="346075"/>
            </a:xfrm>
            <a:custGeom>
              <a:avLst/>
              <a:gdLst/>
              <a:ahLst/>
              <a:cxnLst>
                <a:cxn ang="0">
                  <a:pos x="227012" y="346075"/>
                </a:cxn>
                <a:cxn ang="0">
                  <a:pos x="0" y="117475"/>
                </a:cxn>
                <a:cxn ang="0">
                  <a:pos x="53975" y="63500"/>
                </a:cxn>
                <a:cxn ang="0">
                  <a:pos x="282575" y="63500"/>
                </a:cxn>
                <a:cxn ang="0">
                  <a:pos x="282575" y="290512"/>
                </a:cxn>
                <a:cxn ang="0">
                  <a:pos x="227012" y="346075"/>
                </a:cxn>
                <a:cxn ang="0">
                  <a:pos x="227012" y="346075"/>
                </a:cxn>
                <a:cxn ang="0">
                  <a:pos x="227012" y="346075"/>
                </a:cxn>
              </a:cxnLst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1" name="Freeform 153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2" name="Freeform 154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3" name="Freeform 155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4" name="Freeform 156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5" name="Freeform 157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6" name="Freeform 158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7" name="Freeform 159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>
            <a:xfrm>
              <a:off x="10594975" y="1863725"/>
              <a:ext cx="30163" cy="96837"/>
            </a:xfrm>
            <a:custGeom>
              <a:avLst/>
              <a:gdLst/>
              <a:ahLst/>
              <a:cxnLst>
                <a:cxn ang="0">
                  <a:pos x="12700" y="47624"/>
                </a:cxn>
                <a:cxn ang="0">
                  <a:pos x="12700" y="95249"/>
                </a:cxn>
                <a:cxn ang="0">
                  <a:pos x="28575" y="46037"/>
                </a:cxn>
                <a:cxn ang="0">
                  <a:pos x="4762" y="1587"/>
                </a:cxn>
                <a:cxn ang="0">
                  <a:pos x="12700" y="47624"/>
                </a:cxn>
                <a:cxn ang="0">
                  <a:pos x="12700" y="47624"/>
                </a:cxn>
                <a:cxn ang="0">
                  <a:pos x="12700" y="47624"/>
                </a:cxn>
              </a:cxnLst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8" name="Freeform 160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89" name="Freeform 161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90" name="Freeform 162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91" name="Freeform 163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92" name="Freeform 164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93" name="Freeform 165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94" name="Freeform 166"/>
            <p:cNvSpPr/>
            <p:nvPr>
              <p:custDataLst>
                <p:tags r:id="rId120"/>
              </p:custDataLst>
            </p:nvPr>
          </p:nvSpPr>
          <p:spPr>
            <a:xfrm>
              <a:off x="10355263" y="3452813"/>
              <a:ext cx="760413" cy="763587"/>
            </a:xfrm>
            <a:custGeom>
              <a:avLst/>
              <a:gdLst/>
              <a:ahLst/>
              <a:cxnLst>
                <a:cxn ang="0">
                  <a:pos x="760413" y="449262"/>
                </a:cxn>
                <a:cxn ang="0">
                  <a:pos x="473075" y="763587"/>
                </a:cxn>
                <a:cxn ang="0">
                  <a:pos x="0" y="306387"/>
                </a:cxn>
                <a:cxn ang="0">
                  <a:pos x="7937" y="19049"/>
                </a:cxn>
                <a:cxn ang="0">
                  <a:pos x="315912" y="0"/>
                </a:cxn>
                <a:cxn ang="0">
                  <a:pos x="760413" y="449262"/>
                </a:cxn>
              </a:cxnLst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95" name="Oval 167"/>
            <p:cNvSpPr/>
            <p:nvPr>
              <p:custDataLst>
                <p:tags r:id="rId121"/>
              </p:custDataLst>
            </p:nvPr>
          </p:nvSpPr>
          <p:spPr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96" name="Oval 168"/>
            <p:cNvSpPr/>
            <p:nvPr>
              <p:custDataLst>
                <p:tags r:id="rId122"/>
              </p:custDataLst>
            </p:nvPr>
          </p:nvSpPr>
          <p:spPr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797" name="Freeform 169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>
            <a:xfrm>
              <a:off x="9779000" y="2852738"/>
              <a:ext cx="841375" cy="862012"/>
            </a:xfrm>
            <a:custGeom>
              <a:avLst/>
              <a:gdLst/>
              <a:ahLst/>
              <a:cxnLst>
                <a:cxn ang="0">
                  <a:pos x="0" y="420687"/>
                </a:cxn>
                <a:cxn ang="0">
                  <a:pos x="209550" y="785812"/>
                </a:cxn>
                <a:cxn ang="0">
                  <a:pos x="631825" y="785812"/>
                </a:cxn>
                <a:cxn ang="0">
                  <a:pos x="841375" y="420687"/>
                </a:cxn>
                <a:cxn ang="0">
                  <a:pos x="420687" y="0"/>
                </a:cxn>
                <a:cxn ang="0">
                  <a:pos x="0" y="420687"/>
                </a:cxn>
                <a:cxn ang="0">
                  <a:pos x="0" y="420687"/>
                </a:cxn>
                <a:cxn ang="0">
                  <a:pos x="0" y="420687"/>
                </a:cxn>
              </a:cxnLst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98" name="Freeform 170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799" name="Freeform 171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>
            <a:xfrm>
              <a:off x="10117138" y="3190875"/>
              <a:ext cx="166688" cy="166687"/>
            </a:xfrm>
            <a:custGeom>
              <a:avLst/>
              <a:gdLst/>
              <a:ahLst/>
              <a:cxnLst>
                <a:cxn ang="0">
                  <a:pos x="0" y="82549"/>
                </a:cxn>
                <a:cxn ang="0">
                  <a:pos x="82550" y="166687"/>
                </a:cxn>
                <a:cxn ang="0">
                  <a:pos x="166688" y="82549"/>
                </a:cxn>
                <a:cxn ang="0">
                  <a:pos x="82550" y="0"/>
                </a:cxn>
                <a:cxn ang="0">
                  <a:pos x="0" y="82549"/>
                </a:cxn>
                <a:cxn ang="0">
                  <a:pos x="0" y="82549"/>
                </a:cxn>
                <a:cxn ang="0">
                  <a:pos x="0" y="82549"/>
                </a:cxn>
              </a:cxnLst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800" name="Freeform 172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>
            <a:xfrm>
              <a:off x="10093325" y="3168650"/>
              <a:ext cx="212725" cy="211137"/>
            </a:xfrm>
            <a:custGeom>
              <a:avLst/>
              <a:gdLst/>
              <a:ahLst/>
              <a:cxnLst>
                <a:cxn ang="0">
                  <a:pos x="106362" y="211137"/>
                </a:cxn>
                <a:cxn ang="0">
                  <a:pos x="0" y="104774"/>
                </a:cxn>
                <a:cxn ang="0">
                  <a:pos x="106362" y="0"/>
                </a:cxn>
                <a:cxn ang="0">
                  <a:pos x="212725" y="104774"/>
                </a:cxn>
                <a:cxn ang="0">
                  <a:pos x="106362" y="211137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</a:cxnLst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801" name="Freeform 173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>
            <a:xfrm>
              <a:off x="10229850" y="2908300"/>
              <a:ext cx="304800" cy="322262"/>
            </a:xfrm>
            <a:custGeom>
              <a:avLst/>
              <a:gdLst/>
              <a:ahLst/>
              <a:cxnLst>
                <a:cxn ang="0">
                  <a:pos x="66675" y="322262"/>
                </a:cxn>
                <a:cxn ang="0">
                  <a:pos x="304800" y="96837"/>
                </a:cxn>
                <a:cxn ang="0">
                  <a:pos x="163512" y="0"/>
                </a:cxn>
                <a:cxn ang="0">
                  <a:pos x="0" y="263524"/>
                </a:cxn>
                <a:cxn ang="0">
                  <a:pos x="66675" y="322262"/>
                </a:cxn>
                <a:cxn ang="0">
                  <a:pos x="66675" y="322262"/>
                </a:cxn>
                <a:cxn ang="0">
                  <a:pos x="66675" y="322262"/>
                </a:cxn>
              </a:cxnLst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802" name="Freeform 174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>
            <a:xfrm>
              <a:off x="10194925" y="2859088"/>
              <a:ext cx="198438" cy="312737"/>
            </a:xfrm>
            <a:custGeom>
              <a:avLst/>
              <a:gdLst/>
              <a:ahLst/>
              <a:cxnLst>
                <a:cxn ang="0">
                  <a:pos x="4762" y="309562"/>
                </a:cxn>
                <a:cxn ang="0">
                  <a:pos x="34925" y="312737"/>
                </a:cxn>
                <a:cxn ang="0">
                  <a:pos x="198438" y="49212"/>
                </a:cxn>
                <a:cxn ang="0">
                  <a:pos x="104775" y="0"/>
                </a:cxn>
                <a:cxn ang="0">
                  <a:pos x="4762" y="311149"/>
                </a:cxn>
                <a:cxn ang="0">
                  <a:pos x="4762" y="309562"/>
                </a:cxn>
                <a:cxn ang="0">
                  <a:pos x="4762" y="309562"/>
                </a:cxn>
                <a:cxn ang="0">
                  <a:pos x="4762" y="309562"/>
                </a:cxn>
              </a:cxnLst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803" name="Freeform 175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>
            <a:xfrm>
              <a:off x="9866313" y="3319463"/>
              <a:ext cx="304800" cy="322262"/>
            </a:xfrm>
            <a:custGeom>
              <a:avLst/>
              <a:gdLst/>
              <a:ahLst/>
              <a:cxnLst>
                <a:cxn ang="0">
                  <a:pos x="238125" y="0"/>
                </a:cxn>
                <a:cxn ang="0">
                  <a:pos x="0" y="227012"/>
                </a:cxn>
                <a:cxn ang="0">
                  <a:pos x="141287" y="322262"/>
                </a:cxn>
                <a:cxn ang="0">
                  <a:pos x="304800" y="57149"/>
                </a:cxn>
                <a:cxn ang="0">
                  <a:pos x="238125" y="0"/>
                </a:cxn>
                <a:cxn ang="0">
                  <a:pos x="238125" y="0"/>
                </a:cxn>
                <a:cxn ang="0">
                  <a:pos x="238125" y="0"/>
                </a:cxn>
              </a:cxnLst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804" name="Freeform 176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>
            <a:xfrm>
              <a:off x="10007600" y="3376613"/>
              <a:ext cx="198438" cy="314325"/>
            </a:xfrm>
            <a:custGeom>
              <a:avLst/>
              <a:gdLst/>
              <a:ahLst/>
              <a:cxnLst>
                <a:cxn ang="0">
                  <a:pos x="193675" y="4762"/>
                </a:cxn>
                <a:cxn ang="0">
                  <a:pos x="163512" y="0"/>
                </a:cxn>
                <a:cxn ang="0">
                  <a:pos x="0" y="265112"/>
                </a:cxn>
                <a:cxn ang="0">
                  <a:pos x="95250" y="314325"/>
                </a:cxn>
                <a:cxn ang="0">
                  <a:pos x="193675" y="3175"/>
                </a:cxn>
                <a:cxn ang="0">
                  <a:pos x="193675" y="4762"/>
                </a:cxn>
                <a:cxn ang="0">
                  <a:pos x="193675" y="4762"/>
                </a:cxn>
                <a:cxn ang="0">
                  <a:pos x="193675" y="4762"/>
                </a:cxn>
              </a:cxnLst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805" name="Freeform 177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806" name="Freeform 178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>
            <a:xfrm>
              <a:off x="11031538" y="2270125"/>
              <a:ext cx="706438" cy="709612"/>
            </a:xfrm>
            <a:custGeom>
              <a:avLst/>
              <a:gdLst/>
              <a:ahLst/>
              <a:cxnLst>
                <a:cxn ang="0">
                  <a:pos x="355600" y="0"/>
                </a:cxn>
                <a:cxn ang="0">
                  <a:pos x="493712" y="28639"/>
                </a:cxn>
                <a:cxn ang="0">
                  <a:pos x="604837" y="105009"/>
                </a:cxn>
                <a:cxn ang="0">
                  <a:pos x="679450" y="217974"/>
                </a:cxn>
                <a:cxn ang="0">
                  <a:pos x="706438" y="354806"/>
                </a:cxn>
                <a:cxn ang="0">
                  <a:pos x="679450" y="483681"/>
                </a:cxn>
                <a:cxn ang="0">
                  <a:pos x="612775" y="588691"/>
                </a:cxn>
                <a:cxn ang="0">
                  <a:pos x="596900" y="620512"/>
                </a:cxn>
                <a:cxn ang="0">
                  <a:pos x="609600" y="644378"/>
                </a:cxn>
                <a:cxn ang="0">
                  <a:pos x="682625" y="668244"/>
                </a:cxn>
                <a:cxn ang="0">
                  <a:pos x="650875" y="682564"/>
                </a:cxn>
                <a:cxn ang="0">
                  <a:pos x="527050" y="703247"/>
                </a:cxn>
                <a:cxn ang="0">
                  <a:pos x="458787" y="708020"/>
                </a:cxn>
                <a:cxn ang="0">
                  <a:pos x="404812" y="708020"/>
                </a:cxn>
                <a:cxn ang="0">
                  <a:pos x="360362" y="706429"/>
                </a:cxn>
                <a:cxn ang="0">
                  <a:pos x="322262" y="701656"/>
                </a:cxn>
                <a:cxn ang="0">
                  <a:pos x="195262" y="665062"/>
                </a:cxn>
                <a:cxn ang="0">
                  <a:pos x="92075" y="587100"/>
                </a:cxn>
                <a:cxn ang="0">
                  <a:pos x="25400" y="478908"/>
                </a:cxn>
                <a:cxn ang="0">
                  <a:pos x="1587" y="348441"/>
                </a:cxn>
                <a:cxn ang="0">
                  <a:pos x="30162" y="211610"/>
                </a:cxn>
                <a:cxn ang="0">
                  <a:pos x="106362" y="100236"/>
                </a:cxn>
                <a:cxn ang="0">
                  <a:pos x="219075" y="27047"/>
                </a:cxn>
                <a:cxn ang="0">
                  <a:pos x="355600" y="0"/>
                </a:cxn>
                <a:cxn ang="0">
                  <a:pos x="200025" y="353214"/>
                </a:cxn>
                <a:cxn ang="0">
                  <a:pos x="185737" y="318211"/>
                </a:cxn>
                <a:cxn ang="0">
                  <a:pos x="150812" y="303892"/>
                </a:cxn>
                <a:cxn ang="0">
                  <a:pos x="114300" y="318211"/>
                </a:cxn>
                <a:cxn ang="0">
                  <a:pos x="100012" y="353214"/>
                </a:cxn>
                <a:cxn ang="0">
                  <a:pos x="114300" y="389809"/>
                </a:cxn>
                <a:cxn ang="0">
                  <a:pos x="150812" y="404128"/>
                </a:cxn>
                <a:cxn ang="0">
                  <a:pos x="185737" y="389809"/>
                </a:cxn>
                <a:cxn ang="0">
                  <a:pos x="200025" y="353214"/>
                </a:cxn>
                <a:cxn ang="0">
                  <a:pos x="401637" y="353214"/>
                </a:cxn>
                <a:cxn ang="0">
                  <a:pos x="385762" y="316620"/>
                </a:cxn>
                <a:cxn ang="0">
                  <a:pos x="349250" y="302301"/>
                </a:cxn>
                <a:cxn ang="0">
                  <a:pos x="312737" y="316620"/>
                </a:cxn>
                <a:cxn ang="0">
                  <a:pos x="298450" y="353214"/>
                </a:cxn>
                <a:cxn ang="0">
                  <a:pos x="312737" y="389809"/>
                </a:cxn>
                <a:cxn ang="0">
                  <a:pos x="349250" y="404128"/>
                </a:cxn>
                <a:cxn ang="0">
                  <a:pos x="385762" y="389809"/>
                </a:cxn>
                <a:cxn ang="0">
                  <a:pos x="401637" y="353214"/>
                </a:cxn>
                <a:cxn ang="0">
                  <a:pos x="600075" y="353214"/>
                </a:cxn>
                <a:cxn ang="0">
                  <a:pos x="585787" y="316620"/>
                </a:cxn>
                <a:cxn ang="0">
                  <a:pos x="549275" y="302301"/>
                </a:cxn>
                <a:cxn ang="0">
                  <a:pos x="512762" y="316620"/>
                </a:cxn>
                <a:cxn ang="0">
                  <a:pos x="498475" y="353214"/>
                </a:cxn>
                <a:cxn ang="0">
                  <a:pos x="512762" y="388218"/>
                </a:cxn>
                <a:cxn ang="0">
                  <a:pos x="549275" y="404128"/>
                </a:cxn>
                <a:cxn ang="0">
                  <a:pos x="585787" y="388218"/>
                </a:cxn>
                <a:cxn ang="0">
                  <a:pos x="600075" y="353214"/>
                </a:cxn>
                <a:cxn ang="0">
                  <a:pos x="600075" y="353214"/>
                </a:cxn>
                <a:cxn ang="0">
                  <a:pos x="600075" y="353214"/>
                </a:cxn>
              </a:cxnLst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8807" name="Freeform 179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>
            <a:xfrm>
              <a:off x="10672763" y="2073275"/>
              <a:ext cx="706438" cy="711200"/>
            </a:xfrm>
            <a:custGeom>
              <a:avLst/>
              <a:gdLst/>
              <a:ahLst/>
              <a:cxnLst>
                <a:cxn ang="0">
                  <a:pos x="350837" y="1591"/>
                </a:cxn>
                <a:cxn ang="0">
                  <a:pos x="487362" y="27047"/>
                </a:cxn>
                <a:cxn ang="0">
                  <a:pos x="600075" y="101827"/>
                </a:cxn>
                <a:cxn ang="0">
                  <a:pos x="676275" y="213200"/>
                </a:cxn>
                <a:cxn ang="0">
                  <a:pos x="706438" y="350031"/>
                </a:cxn>
                <a:cxn ang="0">
                  <a:pos x="682625" y="480497"/>
                </a:cxn>
                <a:cxn ang="0">
                  <a:pos x="614362" y="588689"/>
                </a:cxn>
                <a:cxn ang="0">
                  <a:pos x="511175" y="665059"/>
                </a:cxn>
                <a:cxn ang="0">
                  <a:pos x="384175" y="703244"/>
                </a:cxn>
                <a:cxn ang="0">
                  <a:pos x="346075" y="708017"/>
                </a:cxn>
                <a:cxn ang="0">
                  <a:pos x="301625" y="709608"/>
                </a:cxn>
                <a:cxn ang="0">
                  <a:pos x="247650" y="709608"/>
                </a:cxn>
                <a:cxn ang="0">
                  <a:pos x="179387" y="704835"/>
                </a:cxn>
                <a:cxn ang="0">
                  <a:pos x="55562" y="684152"/>
                </a:cxn>
                <a:cxn ang="0">
                  <a:pos x="23812" y="669832"/>
                </a:cxn>
                <a:cxn ang="0">
                  <a:pos x="96837" y="645966"/>
                </a:cxn>
                <a:cxn ang="0">
                  <a:pos x="109537" y="620510"/>
                </a:cxn>
                <a:cxn ang="0">
                  <a:pos x="93662" y="590280"/>
                </a:cxn>
                <a:cxn ang="0">
                  <a:pos x="28575" y="485270"/>
                </a:cxn>
                <a:cxn ang="0">
                  <a:pos x="1587" y="356395"/>
                </a:cxn>
                <a:cxn ang="0">
                  <a:pos x="26987" y="219565"/>
                </a:cxn>
                <a:cxn ang="0">
                  <a:pos x="101600" y="106600"/>
                </a:cxn>
                <a:cxn ang="0">
                  <a:pos x="212725" y="30229"/>
                </a:cxn>
                <a:cxn ang="0">
                  <a:pos x="350837" y="1591"/>
                </a:cxn>
                <a:cxn ang="0">
                  <a:pos x="506412" y="354804"/>
                </a:cxn>
                <a:cxn ang="0">
                  <a:pos x="520700" y="389807"/>
                </a:cxn>
                <a:cxn ang="0">
                  <a:pos x="557212" y="405718"/>
                </a:cxn>
                <a:cxn ang="0">
                  <a:pos x="592137" y="389807"/>
                </a:cxn>
                <a:cxn ang="0">
                  <a:pos x="606425" y="354804"/>
                </a:cxn>
                <a:cxn ang="0">
                  <a:pos x="592137" y="319801"/>
                </a:cxn>
                <a:cxn ang="0">
                  <a:pos x="557212" y="305481"/>
                </a:cxn>
                <a:cxn ang="0">
                  <a:pos x="520700" y="319801"/>
                </a:cxn>
                <a:cxn ang="0">
                  <a:pos x="506412" y="354804"/>
                </a:cxn>
                <a:cxn ang="0">
                  <a:pos x="306387" y="354804"/>
                </a:cxn>
                <a:cxn ang="0">
                  <a:pos x="320675" y="391398"/>
                </a:cxn>
                <a:cxn ang="0">
                  <a:pos x="357187" y="405718"/>
                </a:cxn>
                <a:cxn ang="0">
                  <a:pos x="393700" y="391398"/>
                </a:cxn>
                <a:cxn ang="0">
                  <a:pos x="407987" y="354804"/>
                </a:cxn>
                <a:cxn ang="0">
                  <a:pos x="393700" y="318210"/>
                </a:cxn>
                <a:cxn ang="0">
                  <a:pos x="357187" y="303890"/>
                </a:cxn>
                <a:cxn ang="0">
                  <a:pos x="320675" y="318210"/>
                </a:cxn>
                <a:cxn ang="0">
                  <a:pos x="306387" y="354804"/>
                </a:cxn>
                <a:cxn ang="0">
                  <a:pos x="106362" y="354804"/>
                </a:cxn>
                <a:cxn ang="0">
                  <a:pos x="122237" y="389807"/>
                </a:cxn>
                <a:cxn ang="0">
                  <a:pos x="157162" y="405718"/>
                </a:cxn>
                <a:cxn ang="0">
                  <a:pos x="193675" y="389807"/>
                </a:cxn>
                <a:cxn ang="0">
                  <a:pos x="207962" y="354804"/>
                </a:cxn>
                <a:cxn ang="0">
                  <a:pos x="193675" y="318210"/>
                </a:cxn>
                <a:cxn ang="0">
                  <a:pos x="157162" y="303890"/>
                </a:cxn>
                <a:cxn ang="0">
                  <a:pos x="122237" y="318210"/>
                </a:cxn>
                <a:cxn ang="0">
                  <a:pos x="106362" y="354804"/>
                </a:cxn>
                <a:cxn ang="0">
                  <a:pos x="106362" y="354804"/>
                </a:cxn>
                <a:cxn ang="0">
                  <a:pos x="106362" y="354804"/>
                </a:cxn>
              </a:cxnLst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" name="KSO_TEMPLATE" hidden="1"/>
          <p:cNvSpPr/>
          <p:nvPr>
            <p:custDataLst>
              <p:tags r:id="rId1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083715" y="4484436"/>
            <a:ext cx="4064389" cy="969586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</p:nvPr>
        </p:nvSpPr>
        <p:spPr>
          <a:xfrm>
            <a:off x="1083715" y="3605757"/>
            <a:ext cx="4064389" cy="83264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6"/>
          <p:cNvSpPr/>
          <p:nvPr>
            <p:custDataLst>
              <p:tags r:id="rId2"/>
            </p:custDataLst>
          </p:nvPr>
        </p:nvSpPr>
        <p:spPr>
          <a:xfrm>
            <a:off x="-1587" y="3116263"/>
            <a:ext cx="9147175" cy="3743325"/>
          </a:xfrm>
          <a:custGeom>
            <a:avLst/>
            <a:gdLst/>
            <a:ahLst/>
            <a:cxnLst>
              <a:cxn ang="0">
                <a:pos x="0" y="2860675"/>
              </a:cxn>
              <a:cxn ang="0">
                <a:pos x="429647" y="2062162"/>
              </a:cxn>
              <a:cxn ang="0">
                <a:pos x="1071144" y="93662"/>
              </a:cxn>
              <a:cxn ang="0">
                <a:pos x="1838797" y="1784350"/>
              </a:cxn>
              <a:cxn ang="0">
                <a:pos x="2783784" y="1946275"/>
              </a:cxn>
              <a:cxn ang="0">
                <a:pos x="4621392" y="1460500"/>
              </a:cxn>
              <a:cxn ang="0">
                <a:pos x="6262623" y="1876425"/>
              </a:cxn>
              <a:cxn ang="0">
                <a:pos x="7707477" y="2062162"/>
              </a:cxn>
              <a:cxn ang="0">
                <a:pos x="8456088" y="1598612"/>
              </a:cxn>
              <a:cxn ang="0">
                <a:pos x="9146381" y="2555875"/>
              </a:cxn>
              <a:cxn ang="0">
                <a:pos x="9140430" y="3743325"/>
              </a:cxn>
              <a:cxn ang="0">
                <a:pos x="0" y="3743325"/>
              </a:cxn>
              <a:cxn ang="0">
                <a:pos x="0" y="2860675"/>
              </a:cxn>
            </a:cxnLst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2413" y="4745038"/>
            <a:ext cx="7616825" cy="2114550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fontAlgn="base"/>
            <a:endParaRPr lang="zh-CN" altLang="en-US" sz="10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698500"/>
            <a:ext cx="7896225" cy="546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150" name="组合 51"/>
          <p:cNvGrpSpPr/>
          <p:nvPr/>
        </p:nvGrpSpPr>
        <p:grpSpPr>
          <a:xfrm>
            <a:off x="5876925" y="3640138"/>
            <a:ext cx="2498725" cy="2519362"/>
            <a:chOff x="6119813" y="1327150"/>
            <a:chExt cx="5618163" cy="4246563"/>
          </a:xfrm>
        </p:grpSpPr>
        <p:sp>
          <p:nvSpPr>
            <p:cNvPr id="6151" name="Freeform 51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9231313" y="3797300"/>
              <a:ext cx="831850" cy="831850"/>
            </a:xfrm>
            <a:custGeom>
              <a:avLst/>
              <a:gdLst/>
              <a:ahLst/>
              <a:cxnLst>
                <a:cxn ang="0">
                  <a:pos x="0" y="415925"/>
                </a:cxn>
                <a:cxn ang="0">
                  <a:pos x="415925" y="831850"/>
                </a:cxn>
                <a:cxn ang="0">
                  <a:pos x="831850" y="415925"/>
                </a:cxn>
                <a:cxn ang="0">
                  <a:pos x="415925" y="0"/>
                </a:cxn>
                <a:cxn ang="0">
                  <a:pos x="0" y="415925"/>
                </a:cxn>
                <a:cxn ang="0">
                  <a:pos x="0" y="415925"/>
                </a:cxn>
                <a:cxn ang="0">
                  <a:pos x="0" y="415925"/>
                </a:cxn>
              </a:cxnLst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2" name="Freeform 52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9215438" y="3860800"/>
              <a:ext cx="830263" cy="496887"/>
            </a:xfrm>
            <a:custGeom>
              <a:avLst/>
              <a:gdLst/>
              <a:ahLst/>
              <a:cxnLst>
                <a:cxn ang="0">
                  <a:pos x="644525" y="44449"/>
                </a:cxn>
                <a:cxn ang="0">
                  <a:pos x="600075" y="0"/>
                </a:cxn>
                <a:cxn ang="0">
                  <a:pos x="22225" y="274637"/>
                </a:cxn>
                <a:cxn ang="0">
                  <a:pos x="25400" y="452437"/>
                </a:cxn>
                <a:cxn ang="0">
                  <a:pos x="644525" y="44449"/>
                </a:cxn>
                <a:cxn ang="0">
                  <a:pos x="565150" y="149224"/>
                </a:cxn>
                <a:cxn ang="0">
                  <a:pos x="284162" y="398462"/>
                </a:cxn>
                <a:cxn ang="0">
                  <a:pos x="377825" y="455612"/>
                </a:cxn>
                <a:cxn ang="0">
                  <a:pos x="609600" y="180974"/>
                </a:cxn>
                <a:cxn ang="0">
                  <a:pos x="565150" y="149224"/>
                </a:cxn>
                <a:cxn ang="0">
                  <a:pos x="642937" y="192087"/>
                </a:cxn>
                <a:cxn ang="0">
                  <a:pos x="527050" y="474662"/>
                </a:cxn>
                <a:cxn ang="0">
                  <a:pos x="630237" y="474662"/>
                </a:cxn>
                <a:cxn ang="0">
                  <a:pos x="685800" y="207962"/>
                </a:cxn>
                <a:cxn ang="0">
                  <a:pos x="642937" y="192087"/>
                </a:cxn>
                <a:cxn ang="0">
                  <a:pos x="730250" y="171449"/>
                </a:cxn>
                <a:cxn ang="0">
                  <a:pos x="730250" y="496887"/>
                </a:cxn>
                <a:cxn ang="0">
                  <a:pos x="830263" y="473074"/>
                </a:cxn>
                <a:cxn ang="0">
                  <a:pos x="769937" y="171449"/>
                </a:cxn>
                <a:cxn ang="0">
                  <a:pos x="730250" y="171449"/>
                </a:cxn>
                <a:cxn ang="0">
                  <a:pos x="730250" y="171449"/>
                </a:cxn>
                <a:cxn ang="0">
                  <a:pos x="730250" y="171449"/>
                </a:cxn>
              </a:cxnLst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3" name="Freeform 53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9755188" y="3797300"/>
              <a:ext cx="290513" cy="290512"/>
            </a:xfrm>
            <a:custGeom>
              <a:avLst/>
              <a:gdLst/>
              <a:ahLst/>
              <a:cxnLst>
                <a:cxn ang="0">
                  <a:pos x="0" y="144462"/>
                </a:cxn>
                <a:cxn ang="0">
                  <a:pos x="146050" y="290512"/>
                </a:cxn>
                <a:cxn ang="0">
                  <a:pos x="290513" y="144462"/>
                </a:cxn>
                <a:cxn ang="0">
                  <a:pos x="146050" y="0"/>
                </a:cxn>
                <a:cxn ang="0">
                  <a:pos x="0" y="144462"/>
                </a:cxn>
                <a:cxn ang="0">
                  <a:pos x="0" y="144462"/>
                </a:cxn>
                <a:cxn ang="0">
                  <a:pos x="0" y="144462"/>
                </a:cxn>
              </a:cxnLst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4" name="Freeform 54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9244013" y="4102100"/>
              <a:ext cx="684213" cy="527050"/>
            </a:xfrm>
            <a:custGeom>
              <a:avLst/>
              <a:gdLst/>
              <a:ahLst/>
              <a:cxnLst>
                <a:cxn ang="0">
                  <a:pos x="403225" y="527050"/>
                </a:cxn>
                <a:cxn ang="0">
                  <a:pos x="684213" y="417512"/>
                </a:cxn>
                <a:cxn ang="0">
                  <a:pos x="655637" y="369887"/>
                </a:cxn>
                <a:cxn ang="0">
                  <a:pos x="330200" y="44450"/>
                </a:cxn>
                <a:cxn ang="0">
                  <a:pos x="171450" y="44450"/>
                </a:cxn>
                <a:cxn ang="0">
                  <a:pos x="0" y="214312"/>
                </a:cxn>
                <a:cxn ang="0">
                  <a:pos x="403225" y="527050"/>
                </a:cxn>
                <a:cxn ang="0">
                  <a:pos x="403225" y="527050"/>
                </a:cxn>
                <a:cxn ang="0">
                  <a:pos x="403225" y="527050"/>
                </a:cxn>
              </a:cxnLst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5" name="Freeform 55"/>
            <p:cNvSpPr>
              <a:spLocks noEditPoints="1"/>
            </p:cNvSpPr>
            <p:nvPr>
              <p:custDataLst>
                <p:tags r:id="rId9"/>
              </p:custDataLst>
            </p:nvPr>
          </p:nvSpPr>
          <p:spPr>
            <a:xfrm>
              <a:off x="9442450" y="4179888"/>
              <a:ext cx="604838" cy="449262"/>
            </a:xfrm>
            <a:custGeom>
              <a:avLst/>
              <a:gdLst/>
              <a:ahLst/>
              <a:cxnLst>
                <a:cxn ang="0">
                  <a:pos x="0" y="395287"/>
                </a:cxn>
                <a:cxn ang="0">
                  <a:pos x="204787" y="449262"/>
                </a:cxn>
                <a:cxn ang="0">
                  <a:pos x="604838" y="146049"/>
                </a:cxn>
                <a:cxn ang="0">
                  <a:pos x="503237" y="44449"/>
                </a:cxn>
                <a:cxn ang="0">
                  <a:pos x="344487" y="44449"/>
                </a:cxn>
                <a:cxn ang="0">
                  <a:pos x="19050" y="369887"/>
                </a:cxn>
                <a:cxn ang="0">
                  <a:pos x="0" y="395287"/>
                </a:cxn>
                <a:cxn ang="0">
                  <a:pos x="0" y="395287"/>
                </a:cxn>
                <a:cxn ang="0">
                  <a:pos x="0" y="395287"/>
                </a:cxn>
              </a:cxnLst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6" name="Freeform 56"/>
            <p:cNvSpPr>
              <a:spLocks noEditPoints="1"/>
            </p:cNvSpPr>
            <p:nvPr>
              <p:custDataLst>
                <p:tags r:id="rId10"/>
              </p:custDataLst>
            </p:nvPr>
          </p:nvSpPr>
          <p:spPr>
            <a:xfrm>
              <a:off x="9321800" y="4313238"/>
              <a:ext cx="512763" cy="315912"/>
            </a:xfrm>
            <a:custGeom>
              <a:avLst/>
              <a:gdLst/>
              <a:ahLst/>
              <a:cxnLst>
                <a:cxn ang="0">
                  <a:pos x="325437" y="315912"/>
                </a:cxn>
                <a:cxn ang="0">
                  <a:pos x="512763" y="271462"/>
                </a:cxn>
                <a:cxn ang="0">
                  <a:pos x="290512" y="50799"/>
                </a:cxn>
                <a:cxn ang="0">
                  <a:pos x="109537" y="50799"/>
                </a:cxn>
                <a:cxn ang="0">
                  <a:pos x="0" y="160337"/>
                </a:cxn>
                <a:cxn ang="0">
                  <a:pos x="325437" y="315912"/>
                </a:cxn>
                <a:cxn ang="0">
                  <a:pos x="325437" y="315912"/>
                </a:cxn>
                <a:cxn ang="0">
                  <a:pos x="325437" y="315912"/>
                </a:cxn>
              </a:cxnLst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7" name="Freeform 57"/>
            <p:cNvSpPr/>
            <p:nvPr>
              <p:custDataLst>
                <p:tags r:id="rId11"/>
              </p:custDataLst>
            </p:nvPr>
          </p:nvSpPr>
          <p:spPr>
            <a:xfrm>
              <a:off x="9147175" y="4262438"/>
              <a:ext cx="706438" cy="228600"/>
            </a:xfrm>
            <a:custGeom>
              <a:avLst/>
              <a:gdLst/>
              <a:ahLst/>
              <a:cxnLst>
                <a:cxn ang="0">
                  <a:pos x="0" y="185737"/>
                </a:cxn>
                <a:cxn ang="0">
                  <a:pos x="88900" y="23812"/>
                </a:cxn>
                <a:cxn ang="0">
                  <a:pos x="155575" y="0"/>
                </a:cxn>
                <a:cxn ang="0">
                  <a:pos x="677862" y="0"/>
                </a:cxn>
                <a:cxn ang="0">
                  <a:pos x="701675" y="33337"/>
                </a:cxn>
                <a:cxn ang="0">
                  <a:pos x="706438" y="228600"/>
                </a:cxn>
                <a:cxn ang="0">
                  <a:pos x="0" y="185737"/>
                </a:cxn>
              </a:cxnLst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8" name="Freeform 58"/>
            <p:cNvSpPr/>
            <p:nvPr>
              <p:custDataLst>
                <p:tags r:id="rId12"/>
              </p:custDataLst>
            </p:nvPr>
          </p:nvSpPr>
          <p:spPr>
            <a:xfrm>
              <a:off x="7870825" y="4335463"/>
              <a:ext cx="1301750" cy="1238250"/>
            </a:xfrm>
            <a:custGeom>
              <a:avLst/>
              <a:gdLst/>
              <a:ahLst/>
              <a:cxnLst>
                <a:cxn ang="0">
                  <a:pos x="1301750" y="76297"/>
                </a:cxn>
                <a:cxn ang="0">
                  <a:pos x="1268412" y="0"/>
                </a:cxn>
                <a:cxn ang="0">
                  <a:pos x="0" y="6358"/>
                </a:cxn>
                <a:cxn ang="0">
                  <a:pos x="0" y="1177847"/>
                </a:cxn>
                <a:cxn ang="0">
                  <a:pos x="65087" y="1225533"/>
                </a:cxn>
                <a:cxn ang="0">
                  <a:pos x="233362" y="1238250"/>
                </a:cxn>
                <a:cxn ang="0">
                  <a:pos x="350837" y="1109497"/>
                </a:cxn>
                <a:cxn ang="0">
                  <a:pos x="1301750" y="76297"/>
                </a:cxn>
              </a:cxnLst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9" name="Freeform 59"/>
            <p:cNvSpPr/>
            <p:nvPr>
              <p:custDataLst>
                <p:tags r:id="rId13"/>
              </p:custDataLst>
            </p:nvPr>
          </p:nvSpPr>
          <p:spPr>
            <a:xfrm>
              <a:off x="7951788" y="4360863"/>
              <a:ext cx="166688" cy="1212850"/>
            </a:xfrm>
            <a:custGeom>
              <a:avLst/>
              <a:gdLst/>
              <a:ahLst/>
              <a:cxnLst>
                <a:cxn ang="0">
                  <a:pos x="0" y="33381"/>
                </a:cxn>
                <a:cxn ang="0">
                  <a:pos x="0" y="1203312"/>
                </a:cxn>
                <a:cxn ang="0">
                  <a:pos x="152400" y="1212850"/>
                </a:cxn>
                <a:cxn ang="0">
                  <a:pos x="166688" y="1196954"/>
                </a:cxn>
                <a:cxn ang="0">
                  <a:pos x="166688" y="33381"/>
                </a:cxn>
                <a:cxn ang="0">
                  <a:pos x="160337" y="3179"/>
                </a:cxn>
                <a:cxn ang="0">
                  <a:pos x="6350" y="0"/>
                </a:cxn>
                <a:cxn ang="0">
                  <a:pos x="0" y="33381"/>
                </a:cxn>
              </a:cxnLst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0" name="Freeform 60"/>
            <p:cNvSpPr/>
            <p:nvPr>
              <p:custDataLst>
                <p:tags r:id="rId14"/>
              </p:custDataLst>
            </p:nvPr>
          </p:nvSpPr>
          <p:spPr>
            <a:xfrm>
              <a:off x="7951788" y="5489575"/>
              <a:ext cx="152400" cy="84137"/>
            </a:xfrm>
            <a:custGeom>
              <a:avLst/>
              <a:gdLst/>
              <a:ahLst/>
              <a:cxnLst>
                <a:cxn ang="0">
                  <a:pos x="152400" y="84137"/>
                </a:cxn>
                <a:cxn ang="0">
                  <a:pos x="152400" y="84137"/>
                </a:cxn>
                <a:cxn ang="0">
                  <a:pos x="152400" y="84137"/>
                </a:cxn>
                <a:cxn ang="0">
                  <a:pos x="68262" y="0"/>
                </a:cxn>
                <a:cxn ang="0">
                  <a:pos x="0" y="74612"/>
                </a:cxn>
                <a:cxn ang="0">
                  <a:pos x="0" y="74612"/>
                </a:cxn>
                <a:cxn ang="0">
                  <a:pos x="152400" y="84137"/>
                </a:cxn>
              </a:cxnLst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1" name="Freeform 61"/>
            <p:cNvSpPr/>
            <p:nvPr>
              <p:custDataLst>
                <p:tags r:id="rId15"/>
              </p:custDataLst>
            </p:nvPr>
          </p:nvSpPr>
          <p:spPr>
            <a:xfrm>
              <a:off x="7653338" y="4129088"/>
              <a:ext cx="776288" cy="1058862"/>
            </a:xfrm>
            <a:custGeom>
              <a:avLst/>
              <a:gdLst/>
              <a:ahLst/>
              <a:cxnLst>
                <a:cxn ang="0">
                  <a:pos x="217487" y="4762"/>
                </a:cxn>
                <a:cxn ang="0">
                  <a:pos x="766762" y="0"/>
                </a:cxn>
                <a:cxn ang="0">
                  <a:pos x="776288" y="1050924"/>
                </a:cxn>
                <a:cxn ang="0">
                  <a:pos x="4762" y="1058862"/>
                </a:cxn>
                <a:cxn ang="0">
                  <a:pos x="0" y="222249"/>
                </a:cxn>
                <a:cxn ang="0">
                  <a:pos x="217487" y="4762"/>
                </a:cxn>
              </a:cxnLst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2" name="Freeform 62"/>
            <p:cNvSpPr/>
            <p:nvPr>
              <p:custDataLst>
                <p:tags r:id="rId16"/>
              </p:custDataLst>
            </p:nvPr>
          </p:nvSpPr>
          <p:spPr>
            <a:xfrm>
              <a:off x="7653338" y="4132263"/>
              <a:ext cx="223838" cy="219075"/>
            </a:xfrm>
            <a:custGeom>
              <a:avLst/>
              <a:gdLst/>
              <a:ahLst/>
              <a:cxnLst>
                <a:cxn ang="0">
                  <a:pos x="222250" y="219075"/>
                </a:cxn>
                <a:cxn ang="0">
                  <a:pos x="0" y="219075"/>
                </a:cxn>
                <a:cxn ang="0">
                  <a:pos x="223838" y="0"/>
                </a:cxn>
                <a:cxn ang="0">
                  <a:pos x="222250" y="219075"/>
                </a:cxn>
              </a:cxnLst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3" name="Freeform 63"/>
            <p:cNvSpPr/>
            <p:nvPr>
              <p:custDataLst>
                <p:tags r:id="rId17"/>
              </p:custDataLst>
            </p:nvPr>
          </p:nvSpPr>
          <p:spPr>
            <a:xfrm>
              <a:off x="7653338" y="4351338"/>
              <a:ext cx="222250" cy="215900"/>
            </a:xfrm>
            <a:custGeom>
              <a:avLst/>
              <a:gdLst/>
              <a:ahLst/>
              <a:cxnLst>
                <a:cxn ang="0">
                  <a:pos x="0" y="215900"/>
                </a:cxn>
                <a:cxn ang="0">
                  <a:pos x="222250" y="0"/>
                </a:cxn>
                <a:cxn ang="0">
                  <a:pos x="0" y="0"/>
                </a:cxn>
                <a:cxn ang="0">
                  <a:pos x="0" y="215900"/>
                </a:cxn>
              </a:cxnLst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4" name="Freeform 64"/>
            <p:cNvSpPr/>
            <p:nvPr>
              <p:custDataLst>
                <p:tags r:id="rId18"/>
              </p:custDataLst>
            </p:nvPr>
          </p:nvSpPr>
          <p:spPr>
            <a:xfrm>
              <a:off x="7808913" y="4535488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5" name="Freeform 65"/>
            <p:cNvSpPr/>
            <p:nvPr>
              <p:custDataLst>
                <p:tags r:id="rId19"/>
              </p:custDataLst>
            </p:nvPr>
          </p:nvSpPr>
          <p:spPr>
            <a:xfrm>
              <a:off x="7810500" y="4699000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6" name="Freeform 66"/>
            <p:cNvSpPr/>
            <p:nvPr>
              <p:custDataLst>
                <p:tags r:id="rId20"/>
              </p:custDataLst>
            </p:nvPr>
          </p:nvSpPr>
          <p:spPr>
            <a:xfrm>
              <a:off x="7812088" y="4862513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7" name="Freeform 67"/>
            <p:cNvSpPr/>
            <p:nvPr>
              <p:custDataLst>
                <p:tags r:id="rId21"/>
              </p:custDataLst>
            </p:nvPr>
          </p:nvSpPr>
          <p:spPr>
            <a:xfrm>
              <a:off x="8020050" y="4408488"/>
              <a:ext cx="1833563" cy="1165225"/>
            </a:xfrm>
            <a:custGeom>
              <a:avLst/>
              <a:gdLst/>
              <a:ahLst/>
              <a:cxnLst>
                <a:cxn ang="0">
                  <a:pos x="1757362" y="1165225"/>
                </a:cxn>
                <a:cxn ang="0">
                  <a:pos x="76200" y="1165225"/>
                </a:cxn>
                <a:cxn ang="0">
                  <a:pos x="0" y="1088921"/>
                </a:cxn>
                <a:cxn ang="0">
                  <a:pos x="0" y="76303"/>
                </a:cxn>
                <a:cxn ang="0">
                  <a:pos x="76200" y="0"/>
                </a:cxn>
                <a:cxn ang="0">
                  <a:pos x="1757362" y="0"/>
                </a:cxn>
                <a:cxn ang="0">
                  <a:pos x="1833563" y="76303"/>
                </a:cxn>
                <a:cxn ang="0">
                  <a:pos x="1833563" y="1088921"/>
                </a:cxn>
                <a:cxn ang="0">
                  <a:pos x="1757362" y="1165225"/>
                </a:cxn>
              </a:cxnLst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68" name="Rectangle 68"/>
            <p:cNvSpPr/>
            <p:nvPr>
              <p:custDataLst>
                <p:tags r:id="rId22"/>
              </p:custDataLst>
            </p:nvPr>
          </p:nvSpPr>
          <p:spPr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69" name="Rectangle 69"/>
            <p:cNvSpPr/>
            <p:nvPr>
              <p:custDataLst>
                <p:tags r:id="rId23"/>
              </p:custDataLst>
            </p:nvPr>
          </p:nvSpPr>
          <p:spPr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70" name="Freeform 70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7370763" y="2262188"/>
              <a:ext cx="328613" cy="328612"/>
            </a:xfrm>
            <a:custGeom>
              <a:avLst/>
              <a:gdLst/>
              <a:ahLst/>
              <a:cxnLst>
                <a:cxn ang="0">
                  <a:pos x="328613" y="288924"/>
                </a:cxn>
                <a:cxn ang="0">
                  <a:pos x="284162" y="244474"/>
                </a:cxn>
                <a:cxn ang="0">
                  <a:pos x="93662" y="236537"/>
                </a:cxn>
                <a:cxn ang="0">
                  <a:pos x="84137" y="44449"/>
                </a:cxn>
                <a:cxn ang="0">
                  <a:pos x="41275" y="1587"/>
                </a:cxn>
                <a:cxn ang="0">
                  <a:pos x="1587" y="41274"/>
                </a:cxn>
                <a:cxn ang="0">
                  <a:pos x="11112" y="273049"/>
                </a:cxn>
                <a:cxn ang="0">
                  <a:pos x="55562" y="319087"/>
                </a:cxn>
                <a:cxn ang="0">
                  <a:pos x="287337" y="328612"/>
                </a:cxn>
                <a:cxn ang="0">
                  <a:pos x="328613" y="288924"/>
                </a:cxn>
                <a:cxn ang="0">
                  <a:pos x="328613" y="288924"/>
                </a:cxn>
                <a:cxn ang="0">
                  <a:pos x="328613" y="288924"/>
                </a:cxn>
              </a:cxnLst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1" name="Freeform 71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6572250" y="2189163"/>
              <a:ext cx="1227138" cy="1225550"/>
            </a:xfrm>
            <a:custGeom>
              <a:avLst/>
              <a:gdLst/>
              <a:ahLst/>
              <a:cxnLst>
                <a:cxn ang="0">
                  <a:pos x="1208087" y="650129"/>
                </a:cxn>
                <a:cxn ang="0">
                  <a:pos x="579437" y="20664"/>
                </a:cxn>
                <a:cxn ang="0">
                  <a:pos x="509587" y="20664"/>
                </a:cxn>
                <a:cxn ang="0">
                  <a:pos x="19050" y="510248"/>
                </a:cxn>
                <a:cxn ang="0">
                  <a:pos x="19050" y="580189"/>
                </a:cxn>
                <a:cxn ang="0">
                  <a:pos x="647700" y="1211243"/>
                </a:cxn>
                <a:cxn ang="0">
                  <a:pos x="682625" y="1225550"/>
                </a:cxn>
                <a:cxn ang="0">
                  <a:pos x="717550" y="1211243"/>
                </a:cxn>
                <a:cxn ang="0">
                  <a:pos x="1208087" y="720070"/>
                </a:cxn>
                <a:cxn ang="0">
                  <a:pos x="1208087" y="650129"/>
                </a:cxn>
                <a:cxn ang="0">
                  <a:pos x="604837" y="985526"/>
                </a:cxn>
                <a:cxn ang="0">
                  <a:pos x="534987" y="985526"/>
                </a:cxn>
                <a:cxn ang="0">
                  <a:pos x="130175" y="580189"/>
                </a:cxn>
                <a:cxn ang="0">
                  <a:pos x="130175" y="510248"/>
                </a:cxn>
                <a:cxn ang="0">
                  <a:pos x="508000" y="131933"/>
                </a:cxn>
                <a:cxn ang="0">
                  <a:pos x="577850" y="131933"/>
                </a:cxn>
                <a:cxn ang="0">
                  <a:pos x="982662" y="537270"/>
                </a:cxn>
                <a:cxn ang="0">
                  <a:pos x="982662" y="607211"/>
                </a:cxn>
                <a:cxn ang="0">
                  <a:pos x="604837" y="985526"/>
                </a:cxn>
                <a:cxn ang="0">
                  <a:pos x="604837" y="985526"/>
                </a:cxn>
                <a:cxn ang="0">
                  <a:pos x="604837" y="985526"/>
                </a:cxn>
              </a:cxnLst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2" name="Freeform 72"/>
            <p:cNvSpPr>
              <a:spLocks noEditPoints="1"/>
            </p:cNvSpPr>
            <p:nvPr>
              <p:custDataLst>
                <p:tags r:id="rId26"/>
              </p:custDataLst>
            </p:nvPr>
          </p:nvSpPr>
          <p:spPr>
            <a:xfrm>
              <a:off x="7604125" y="2832100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80962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3" name="Freeform 73"/>
            <p:cNvSpPr>
              <a:spLocks noEditPoints="1"/>
            </p:cNvSpPr>
            <p:nvPr>
              <p:custDataLst>
                <p:tags r:id="rId27"/>
              </p:custDataLst>
            </p:nvPr>
          </p:nvSpPr>
          <p:spPr>
            <a:xfrm>
              <a:off x="7491413" y="2944813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79375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4" name="Freeform 74"/>
            <p:cNvSpPr>
              <a:spLocks noEditPoints="1"/>
            </p:cNvSpPr>
            <p:nvPr>
              <p:custDataLst>
                <p:tags r:id="rId28"/>
              </p:custDataLst>
            </p:nvPr>
          </p:nvSpPr>
          <p:spPr>
            <a:xfrm>
              <a:off x="6961188" y="2590800"/>
              <a:ext cx="277813" cy="279400"/>
            </a:xfrm>
            <a:custGeom>
              <a:avLst/>
              <a:gdLst/>
              <a:ahLst/>
              <a:cxnLst>
                <a:cxn ang="0">
                  <a:pos x="20637" y="169236"/>
                </a:cxn>
                <a:cxn ang="0">
                  <a:pos x="166687" y="20755"/>
                </a:cxn>
                <a:cxn ang="0">
                  <a:pos x="230187" y="36721"/>
                </a:cxn>
                <a:cxn ang="0">
                  <a:pos x="271462" y="225116"/>
                </a:cxn>
                <a:cxn ang="0">
                  <a:pos x="225425" y="273013"/>
                </a:cxn>
                <a:cxn ang="0">
                  <a:pos x="36512" y="233099"/>
                </a:cxn>
                <a:cxn ang="0">
                  <a:pos x="20637" y="169236"/>
                </a:cxn>
                <a:cxn ang="0">
                  <a:pos x="20637" y="169236"/>
                </a:cxn>
                <a:cxn ang="0">
                  <a:pos x="20637" y="169236"/>
                </a:cxn>
              </a:cxnLst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5" name="Freeform 75"/>
            <p:cNvSpPr/>
            <p:nvPr>
              <p:custDataLst>
                <p:tags r:id="rId29"/>
              </p:custDataLst>
            </p:nvPr>
          </p:nvSpPr>
          <p:spPr>
            <a:xfrm>
              <a:off x="8096250" y="1639888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6" name="Freeform 76"/>
            <p:cNvSpPr/>
            <p:nvPr>
              <p:custDataLst>
                <p:tags r:id="rId30"/>
              </p:custDataLst>
            </p:nvPr>
          </p:nvSpPr>
          <p:spPr>
            <a:xfrm>
              <a:off x="8096250" y="1643063"/>
              <a:ext cx="174625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4625" y="0"/>
                </a:cxn>
                <a:cxn ang="0">
                  <a:pos x="174625" y="171450"/>
                </a:cxn>
              </a:cxnLst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7" name="Freeform 77"/>
            <p:cNvSpPr/>
            <p:nvPr>
              <p:custDataLst>
                <p:tags r:id="rId31"/>
              </p:custDataLst>
            </p:nvPr>
          </p:nvSpPr>
          <p:spPr>
            <a:xfrm>
              <a:off x="8096250" y="1814513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8" name="Freeform 78"/>
            <p:cNvSpPr/>
            <p:nvPr>
              <p:custDataLst>
                <p:tags r:id="rId32"/>
              </p:custDataLst>
            </p:nvPr>
          </p:nvSpPr>
          <p:spPr>
            <a:xfrm>
              <a:off x="8218488" y="1957388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9" name="Freeform 79"/>
            <p:cNvSpPr/>
            <p:nvPr>
              <p:custDataLst>
                <p:tags r:id="rId33"/>
              </p:custDataLst>
            </p:nvPr>
          </p:nvSpPr>
          <p:spPr>
            <a:xfrm>
              <a:off x="8220075" y="208597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0" name="Freeform 80"/>
            <p:cNvSpPr/>
            <p:nvPr>
              <p:custDataLst>
                <p:tags r:id="rId34"/>
              </p:custDataLst>
            </p:nvPr>
          </p:nvSpPr>
          <p:spPr>
            <a:xfrm>
              <a:off x="8221663" y="221456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1" name="Rectangle 81"/>
            <p:cNvSpPr/>
            <p:nvPr>
              <p:custDataLst>
                <p:tags r:id="rId35"/>
              </p:custDataLst>
            </p:nvPr>
          </p:nvSpPr>
          <p:spPr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82" name="Freeform 82"/>
            <p:cNvSpPr/>
            <p:nvPr>
              <p:custDataLst>
                <p:tags r:id="rId36"/>
              </p:custDataLst>
            </p:nvPr>
          </p:nvSpPr>
          <p:spPr>
            <a:xfrm>
              <a:off x="7902575" y="1495425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3" name="Freeform 83"/>
            <p:cNvSpPr/>
            <p:nvPr>
              <p:custDataLst>
                <p:tags r:id="rId37"/>
              </p:custDataLst>
            </p:nvPr>
          </p:nvSpPr>
          <p:spPr>
            <a:xfrm>
              <a:off x="7902575" y="1498600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4" name="Freeform 84"/>
            <p:cNvSpPr/>
            <p:nvPr>
              <p:custDataLst>
                <p:tags r:id="rId38"/>
              </p:custDataLst>
            </p:nvPr>
          </p:nvSpPr>
          <p:spPr>
            <a:xfrm>
              <a:off x="7902575" y="1670050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5" name="Freeform 85"/>
            <p:cNvSpPr/>
            <p:nvPr>
              <p:custDataLst>
                <p:tags r:id="rId39"/>
              </p:custDataLst>
            </p:nvPr>
          </p:nvSpPr>
          <p:spPr>
            <a:xfrm>
              <a:off x="8024813" y="1812925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6" name="Freeform 86"/>
            <p:cNvSpPr/>
            <p:nvPr>
              <p:custDataLst>
                <p:tags r:id="rId40"/>
              </p:custDataLst>
            </p:nvPr>
          </p:nvSpPr>
          <p:spPr>
            <a:xfrm>
              <a:off x="8026400" y="194151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7" name="Freeform 87"/>
            <p:cNvSpPr/>
            <p:nvPr>
              <p:custDataLst>
                <p:tags r:id="rId41"/>
              </p:custDataLst>
            </p:nvPr>
          </p:nvSpPr>
          <p:spPr>
            <a:xfrm>
              <a:off x="8027988" y="2070100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8" name="Rectangle 88"/>
            <p:cNvSpPr/>
            <p:nvPr>
              <p:custDataLst>
                <p:tags r:id="rId42"/>
              </p:custDataLst>
            </p:nvPr>
          </p:nvSpPr>
          <p:spPr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89" name="Freeform 89"/>
            <p:cNvSpPr/>
            <p:nvPr>
              <p:custDataLst>
                <p:tags r:id="rId43"/>
              </p:custDataLst>
            </p:nvPr>
          </p:nvSpPr>
          <p:spPr>
            <a:xfrm>
              <a:off x="7699375" y="1327150"/>
              <a:ext cx="608013" cy="828675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5"/>
                </a:cxn>
                <a:cxn ang="0">
                  <a:pos x="4762" y="828675"/>
                </a:cxn>
                <a:cxn ang="0">
                  <a:pos x="0" y="174625"/>
                </a:cxn>
                <a:cxn ang="0">
                  <a:pos x="171450" y="4762"/>
                </a:cxn>
              </a:cxnLst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0" name="Freeform 90"/>
            <p:cNvSpPr/>
            <p:nvPr>
              <p:custDataLst>
                <p:tags r:id="rId44"/>
              </p:custDataLst>
            </p:nvPr>
          </p:nvSpPr>
          <p:spPr>
            <a:xfrm>
              <a:off x="7699375" y="1330325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1" name="Freeform 91"/>
            <p:cNvSpPr/>
            <p:nvPr>
              <p:custDataLst>
                <p:tags r:id="rId45"/>
              </p:custDataLst>
            </p:nvPr>
          </p:nvSpPr>
          <p:spPr>
            <a:xfrm>
              <a:off x="7699375" y="1501775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2" name="Freeform 92"/>
            <p:cNvSpPr/>
            <p:nvPr>
              <p:custDataLst>
                <p:tags r:id="rId46"/>
              </p:custDataLst>
            </p:nvPr>
          </p:nvSpPr>
          <p:spPr>
            <a:xfrm>
              <a:off x="7821613" y="1646238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1587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3" name="Freeform 93"/>
            <p:cNvSpPr/>
            <p:nvPr>
              <p:custDataLst>
                <p:tags r:id="rId47"/>
              </p:custDataLst>
            </p:nvPr>
          </p:nvSpPr>
          <p:spPr>
            <a:xfrm>
              <a:off x="7823200" y="177482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4" name="Freeform 94"/>
            <p:cNvSpPr/>
            <p:nvPr>
              <p:custDataLst>
                <p:tags r:id="rId48"/>
              </p:custDataLst>
            </p:nvPr>
          </p:nvSpPr>
          <p:spPr>
            <a:xfrm>
              <a:off x="7824788" y="1901825"/>
              <a:ext cx="357188" cy="65087"/>
            </a:xfrm>
            <a:custGeom>
              <a:avLst/>
              <a:gdLst/>
              <a:ahLst/>
              <a:cxnLst>
                <a:cxn ang="0">
                  <a:pos x="357188" y="60324"/>
                </a:cxn>
                <a:cxn ang="0">
                  <a:pos x="0" y="65087"/>
                </a:cxn>
                <a:cxn ang="0">
                  <a:pos x="0" y="3174"/>
                </a:cxn>
                <a:cxn ang="0">
                  <a:pos x="357188" y="0"/>
                </a:cxn>
                <a:cxn ang="0">
                  <a:pos x="357188" y="60324"/>
                </a:cxn>
              </a:cxnLst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5" name="Freeform 95"/>
            <p:cNvSpPr/>
            <p:nvPr>
              <p:custDataLst>
                <p:tags r:id="rId49"/>
              </p:custDataLst>
            </p:nvPr>
          </p:nvSpPr>
          <p:spPr>
            <a:xfrm>
              <a:off x="7621588" y="3222625"/>
              <a:ext cx="1214438" cy="839787"/>
            </a:xfrm>
            <a:custGeom>
              <a:avLst/>
              <a:gdLst/>
              <a:ahLst/>
              <a:cxnLst>
                <a:cxn ang="0">
                  <a:pos x="1163637" y="839787"/>
                </a:cxn>
                <a:cxn ang="0">
                  <a:pos x="50800" y="839787"/>
                </a:cxn>
                <a:cxn ang="0">
                  <a:pos x="0" y="788987"/>
                </a:cxn>
                <a:cxn ang="0">
                  <a:pos x="0" y="49212"/>
                </a:cxn>
                <a:cxn ang="0">
                  <a:pos x="50800" y="0"/>
                </a:cxn>
                <a:cxn ang="0">
                  <a:pos x="1163637" y="0"/>
                </a:cxn>
                <a:cxn ang="0">
                  <a:pos x="1214438" y="49212"/>
                </a:cxn>
                <a:cxn ang="0">
                  <a:pos x="1214438" y="788987"/>
                </a:cxn>
                <a:cxn ang="0">
                  <a:pos x="1163637" y="839787"/>
                </a:cxn>
              </a:cxnLst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6" name="Rectangle 96"/>
            <p:cNvSpPr/>
            <p:nvPr>
              <p:custDataLst>
                <p:tags r:id="rId50"/>
              </p:custDataLst>
            </p:nvPr>
          </p:nvSpPr>
          <p:spPr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97" name="Rectangle 97"/>
            <p:cNvSpPr/>
            <p:nvPr>
              <p:custDataLst>
                <p:tags r:id="rId51"/>
              </p:custDataLst>
            </p:nvPr>
          </p:nvSpPr>
          <p:spPr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98" name="Freeform 98"/>
            <p:cNvSpPr/>
            <p:nvPr>
              <p:custDataLst>
                <p:tags r:id="rId52"/>
              </p:custDataLst>
            </p:nvPr>
          </p:nvSpPr>
          <p:spPr>
            <a:xfrm>
              <a:off x="7999413" y="3492500"/>
              <a:ext cx="458788" cy="296862"/>
            </a:xfrm>
            <a:custGeom>
              <a:avLst/>
              <a:gdLst/>
              <a:ahLst/>
              <a:cxnLst>
                <a:cxn ang="0">
                  <a:pos x="382587" y="296862"/>
                </a:cxn>
                <a:cxn ang="0">
                  <a:pos x="76200" y="296862"/>
                </a:cxn>
                <a:cxn ang="0">
                  <a:pos x="0" y="220662"/>
                </a:cxn>
                <a:cxn ang="0">
                  <a:pos x="0" y="76199"/>
                </a:cxn>
                <a:cxn ang="0">
                  <a:pos x="76200" y="0"/>
                </a:cxn>
                <a:cxn ang="0">
                  <a:pos x="382587" y="0"/>
                </a:cxn>
                <a:cxn ang="0">
                  <a:pos x="458788" y="76199"/>
                </a:cxn>
                <a:cxn ang="0">
                  <a:pos x="458788" y="220662"/>
                </a:cxn>
                <a:cxn ang="0">
                  <a:pos x="382587" y="296862"/>
                </a:cxn>
              </a:cxnLst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99" name="Freeform 99"/>
            <p:cNvSpPr/>
            <p:nvPr>
              <p:custDataLst>
                <p:tags r:id="rId53"/>
              </p:custDataLst>
            </p:nvPr>
          </p:nvSpPr>
          <p:spPr>
            <a:xfrm>
              <a:off x="8153400" y="3563938"/>
              <a:ext cx="150813" cy="15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3987"/>
                </a:cxn>
                <a:cxn ang="0">
                  <a:pos x="150813" y="76199"/>
                </a:cxn>
                <a:cxn ang="0">
                  <a:pos x="0" y="0"/>
                </a:cxn>
              </a:cxnLst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0" name="Freeform 100"/>
            <p:cNvSpPr/>
            <p:nvPr>
              <p:custDataLst>
                <p:tags r:id="rId54"/>
              </p:custDataLst>
            </p:nvPr>
          </p:nvSpPr>
          <p:spPr>
            <a:xfrm>
              <a:off x="7804150" y="3903663"/>
              <a:ext cx="882650" cy="38100"/>
            </a:xfrm>
            <a:custGeom>
              <a:avLst/>
              <a:gdLst/>
              <a:ahLst/>
              <a:cxnLst>
                <a:cxn ang="0">
                  <a:pos x="865187" y="38100"/>
                </a:cxn>
                <a:cxn ang="0">
                  <a:pos x="17462" y="38100"/>
                </a:cxn>
                <a:cxn ang="0">
                  <a:pos x="0" y="20637"/>
                </a:cxn>
                <a:cxn ang="0">
                  <a:pos x="0" y="17462"/>
                </a:cxn>
                <a:cxn ang="0">
                  <a:pos x="17462" y="0"/>
                </a:cxn>
                <a:cxn ang="0">
                  <a:pos x="865187" y="0"/>
                </a:cxn>
                <a:cxn ang="0">
                  <a:pos x="882650" y="17462"/>
                </a:cxn>
                <a:cxn ang="0">
                  <a:pos x="882650" y="20637"/>
                </a:cxn>
                <a:cxn ang="0">
                  <a:pos x="865187" y="38100"/>
                </a:cxn>
              </a:cxnLst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1" name="Oval 101"/>
            <p:cNvSpPr/>
            <p:nvPr>
              <p:custDataLst>
                <p:tags r:id="rId55"/>
              </p:custDataLst>
            </p:nvPr>
          </p:nvSpPr>
          <p:spPr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02" name="Oval 102"/>
            <p:cNvSpPr/>
            <p:nvPr>
              <p:custDataLst>
                <p:tags r:id="rId56"/>
              </p:custDataLst>
            </p:nvPr>
          </p:nvSpPr>
          <p:spPr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03" name="Freeform 103"/>
            <p:cNvSpPr/>
            <p:nvPr>
              <p:custDataLst>
                <p:tags r:id="rId57"/>
              </p:custDataLst>
            </p:nvPr>
          </p:nvSpPr>
          <p:spPr>
            <a:xfrm>
              <a:off x="8534400" y="2755900"/>
              <a:ext cx="944563" cy="695325"/>
            </a:xfrm>
            <a:custGeom>
              <a:avLst/>
              <a:gdLst/>
              <a:ahLst/>
              <a:cxnLst>
                <a:cxn ang="0">
                  <a:pos x="895350" y="695325"/>
                </a:cxn>
                <a:cxn ang="0">
                  <a:pos x="50800" y="695325"/>
                </a:cxn>
                <a:cxn ang="0">
                  <a:pos x="0" y="644525"/>
                </a:cxn>
                <a:cxn ang="0">
                  <a:pos x="0" y="50800"/>
                </a:cxn>
                <a:cxn ang="0">
                  <a:pos x="50800" y="0"/>
                </a:cxn>
                <a:cxn ang="0">
                  <a:pos x="895350" y="0"/>
                </a:cxn>
                <a:cxn ang="0">
                  <a:pos x="944563" y="50800"/>
                </a:cxn>
                <a:cxn ang="0">
                  <a:pos x="944563" y="644525"/>
                </a:cxn>
                <a:cxn ang="0">
                  <a:pos x="895350" y="695325"/>
                </a:cxn>
              </a:cxnLst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04" name="Rectangle 104"/>
            <p:cNvSpPr/>
            <p:nvPr>
              <p:custDataLst>
                <p:tags r:id="rId58"/>
              </p:custDataLst>
            </p:nvPr>
          </p:nvSpPr>
          <p:spPr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05" name="Rectangle 105"/>
            <p:cNvSpPr/>
            <p:nvPr>
              <p:custDataLst>
                <p:tags r:id="rId59"/>
              </p:custDataLst>
            </p:nvPr>
          </p:nvSpPr>
          <p:spPr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06" name="Rectangle 106"/>
            <p:cNvSpPr/>
            <p:nvPr>
              <p:custDataLst>
                <p:tags r:id="rId60"/>
              </p:custDataLst>
            </p:nvPr>
          </p:nvSpPr>
          <p:spPr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07" name="Rectangle 107"/>
            <p:cNvSpPr/>
            <p:nvPr>
              <p:custDataLst>
                <p:tags r:id="rId61"/>
              </p:custDataLst>
            </p:nvPr>
          </p:nvSpPr>
          <p:spPr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08" name="Rectangle 108"/>
            <p:cNvSpPr/>
            <p:nvPr>
              <p:custDataLst>
                <p:tags r:id="rId62"/>
              </p:custDataLst>
            </p:nvPr>
          </p:nvSpPr>
          <p:spPr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09" name="Rectangle 109"/>
            <p:cNvSpPr/>
            <p:nvPr>
              <p:custDataLst>
                <p:tags r:id="rId63"/>
              </p:custDataLst>
            </p:nvPr>
          </p:nvSpPr>
          <p:spPr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10" name="Rectangle 110"/>
            <p:cNvSpPr/>
            <p:nvPr>
              <p:custDataLst>
                <p:tags r:id="rId64"/>
              </p:custDataLst>
            </p:nvPr>
          </p:nvSpPr>
          <p:spPr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11" name="Freeform 111"/>
            <p:cNvSpPr>
              <a:spLocks noEditPoints="1"/>
            </p:cNvSpPr>
            <p:nvPr>
              <p:custDataLst>
                <p:tags r:id="rId65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2" name="Freeform 112"/>
            <p:cNvSpPr>
              <a:spLocks noEditPoints="1"/>
            </p:cNvSpPr>
            <p:nvPr>
              <p:custDataLst>
                <p:tags r:id="rId66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3" name="Freeform 113"/>
            <p:cNvSpPr>
              <a:spLocks noEditPoints="1"/>
            </p:cNvSpPr>
            <p:nvPr>
              <p:custDataLst>
                <p:tags r:id="rId67"/>
              </p:custDataLst>
            </p:nvPr>
          </p:nvSpPr>
          <p:spPr>
            <a:xfrm>
              <a:off x="6834188" y="3846513"/>
              <a:ext cx="528638" cy="528637"/>
            </a:xfrm>
            <a:custGeom>
              <a:avLst/>
              <a:gdLst/>
              <a:ahLst/>
              <a:cxnLst>
                <a:cxn ang="0">
                  <a:pos x="434975" y="93662"/>
                </a:cxn>
                <a:cxn ang="0">
                  <a:pos x="93662" y="93662"/>
                </a:cxn>
                <a:cxn ang="0">
                  <a:pos x="93662" y="433387"/>
                </a:cxn>
                <a:cxn ang="0">
                  <a:pos x="434975" y="433387"/>
                </a:cxn>
                <a:cxn ang="0">
                  <a:pos x="434975" y="93662"/>
                </a:cxn>
                <a:cxn ang="0">
                  <a:pos x="434975" y="93662"/>
                </a:cxn>
                <a:cxn ang="0">
                  <a:pos x="434975" y="93662"/>
                </a:cxn>
              </a:cxnLst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4" name="Freeform 114"/>
            <p:cNvSpPr>
              <a:spLocks noEditPoints="1"/>
            </p:cNvSpPr>
            <p:nvPr>
              <p:custDataLst>
                <p:tags r:id="rId68"/>
              </p:custDataLst>
            </p:nvPr>
          </p:nvSpPr>
          <p:spPr>
            <a:xfrm>
              <a:off x="6851650" y="3863975"/>
              <a:ext cx="434975" cy="434975"/>
            </a:xfrm>
            <a:custGeom>
              <a:avLst/>
              <a:gdLst/>
              <a:ahLst/>
              <a:cxnLst>
                <a:cxn ang="0">
                  <a:pos x="136525" y="136525"/>
                </a:cxn>
                <a:cxn ang="0">
                  <a:pos x="434975" y="114300"/>
                </a:cxn>
                <a:cxn ang="0">
                  <a:pos x="412750" y="88900"/>
                </a:cxn>
                <a:cxn ang="0">
                  <a:pos x="88900" y="88900"/>
                </a:cxn>
                <a:cxn ang="0">
                  <a:pos x="88900" y="412750"/>
                </a:cxn>
                <a:cxn ang="0">
                  <a:pos x="114300" y="434975"/>
                </a:cxn>
                <a:cxn ang="0">
                  <a:pos x="136525" y="136525"/>
                </a:cxn>
                <a:cxn ang="0">
                  <a:pos x="136525" y="136525"/>
                </a:cxn>
                <a:cxn ang="0">
                  <a:pos x="136525" y="136525"/>
                </a:cxn>
              </a:cxnLst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5" name="Freeform 115"/>
            <p:cNvSpPr>
              <a:spLocks noEditPoints="1"/>
            </p:cNvSpPr>
            <p:nvPr>
              <p:custDataLst>
                <p:tags r:id="rId69"/>
              </p:custDataLst>
            </p:nvPr>
          </p:nvSpPr>
          <p:spPr>
            <a:xfrm>
              <a:off x="7100888" y="4111625"/>
              <a:ext cx="204788" cy="206375"/>
            </a:xfrm>
            <a:custGeom>
              <a:avLst/>
              <a:gdLst/>
              <a:ahLst/>
              <a:cxnLst>
                <a:cxn ang="0">
                  <a:pos x="180975" y="23812"/>
                </a:cxn>
                <a:cxn ang="0">
                  <a:pos x="60325" y="61912"/>
                </a:cxn>
                <a:cxn ang="0">
                  <a:pos x="22225" y="182562"/>
                </a:cxn>
                <a:cxn ang="0">
                  <a:pos x="142875" y="144462"/>
                </a:cxn>
                <a:cxn ang="0">
                  <a:pos x="180975" y="23812"/>
                </a:cxn>
                <a:cxn ang="0">
                  <a:pos x="180975" y="23812"/>
                </a:cxn>
                <a:cxn ang="0">
                  <a:pos x="180975" y="23812"/>
                </a:cxn>
              </a:cxnLst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6" name="Freeform 116"/>
            <p:cNvSpPr>
              <a:spLocks noEditPoints="1"/>
            </p:cNvSpPr>
            <p:nvPr>
              <p:custDataLst>
                <p:tags r:id="rId70"/>
              </p:custDataLst>
            </p:nvPr>
          </p:nvSpPr>
          <p:spPr>
            <a:xfrm>
              <a:off x="6351588" y="4056063"/>
              <a:ext cx="379413" cy="107950"/>
            </a:xfrm>
            <a:custGeom>
              <a:avLst/>
              <a:gdLst/>
              <a:ahLst/>
              <a:cxnLst>
                <a:cxn ang="0">
                  <a:pos x="136525" y="107950"/>
                </a:cxn>
                <a:cxn ang="0">
                  <a:pos x="0" y="53975"/>
                </a:cxn>
                <a:cxn ang="0">
                  <a:pos x="136525" y="0"/>
                </a:cxn>
                <a:cxn ang="0">
                  <a:pos x="379413" y="53975"/>
                </a:cxn>
                <a:cxn ang="0">
                  <a:pos x="136525" y="107950"/>
                </a:cxn>
                <a:cxn ang="0">
                  <a:pos x="136525" y="107950"/>
                </a:cxn>
                <a:cxn ang="0">
                  <a:pos x="136525" y="107950"/>
                </a:cxn>
              </a:cxnLst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7" name="Freeform 117"/>
            <p:cNvSpPr>
              <a:spLocks noEditPoints="1"/>
            </p:cNvSpPr>
            <p:nvPr>
              <p:custDataLst>
                <p:tags r:id="rId71"/>
              </p:custDataLst>
            </p:nvPr>
          </p:nvSpPr>
          <p:spPr>
            <a:xfrm>
              <a:off x="6761163" y="3773488"/>
              <a:ext cx="674688" cy="674687"/>
            </a:xfrm>
            <a:custGeom>
              <a:avLst/>
              <a:gdLst/>
              <a:ahLst/>
              <a:cxnLst>
                <a:cxn ang="0">
                  <a:pos x="674688" y="336549"/>
                </a:cxn>
                <a:cxn ang="0">
                  <a:pos x="336550" y="0"/>
                </a:cxn>
                <a:cxn ang="0">
                  <a:pos x="0" y="336549"/>
                </a:cxn>
                <a:cxn ang="0">
                  <a:pos x="336550" y="674687"/>
                </a:cxn>
                <a:cxn ang="0">
                  <a:pos x="674688" y="336549"/>
                </a:cxn>
                <a:cxn ang="0">
                  <a:pos x="77787" y="336549"/>
                </a:cxn>
                <a:cxn ang="0">
                  <a:pos x="336550" y="77787"/>
                </a:cxn>
                <a:cxn ang="0">
                  <a:pos x="596900" y="336549"/>
                </a:cxn>
                <a:cxn ang="0">
                  <a:pos x="336550" y="596899"/>
                </a:cxn>
                <a:cxn ang="0">
                  <a:pos x="77787" y="336549"/>
                </a:cxn>
                <a:cxn ang="0">
                  <a:pos x="77787" y="336549"/>
                </a:cxn>
                <a:cxn ang="0">
                  <a:pos x="77787" y="336549"/>
                </a:cxn>
              </a:cxnLst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8" name="Freeform 118"/>
            <p:cNvSpPr>
              <a:spLocks noEditPoints="1"/>
            </p:cNvSpPr>
            <p:nvPr>
              <p:custDataLst>
                <p:tags r:id="rId72"/>
              </p:custDataLst>
            </p:nvPr>
          </p:nvSpPr>
          <p:spPr>
            <a:xfrm>
              <a:off x="6769100" y="3781425"/>
              <a:ext cx="612775" cy="612775"/>
            </a:xfrm>
            <a:custGeom>
              <a:avLst/>
              <a:gdLst/>
              <a:ahLst/>
              <a:cxnLst>
                <a:cxn ang="0">
                  <a:pos x="354012" y="612775"/>
                </a:cxn>
                <a:cxn ang="0">
                  <a:pos x="612775" y="354012"/>
                </a:cxn>
                <a:cxn ang="0">
                  <a:pos x="528637" y="161925"/>
                </a:cxn>
                <a:cxn ang="0">
                  <a:pos x="596900" y="336550"/>
                </a:cxn>
                <a:cxn ang="0">
                  <a:pos x="338137" y="596900"/>
                </a:cxn>
                <a:cxn ang="0">
                  <a:pos x="161925" y="528637"/>
                </a:cxn>
                <a:cxn ang="0">
                  <a:pos x="354012" y="612775"/>
                </a:cxn>
                <a:cxn ang="0">
                  <a:pos x="15875" y="354012"/>
                </a:cxn>
                <a:cxn ang="0">
                  <a:pos x="354012" y="15875"/>
                </a:cxn>
                <a:cxn ang="0">
                  <a:pos x="584200" y="106362"/>
                </a:cxn>
                <a:cxn ang="0">
                  <a:pos x="338137" y="0"/>
                </a:cxn>
                <a:cxn ang="0">
                  <a:pos x="0" y="336550"/>
                </a:cxn>
                <a:cxn ang="0">
                  <a:pos x="107950" y="584200"/>
                </a:cxn>
                <a:cxn ang="0">
                  <a:pos x="15875" y="354012"/>
                </a:cxn>
                <a:cxn ang="0">
                  <a:pos x="15875" y="354012"/>
                </a:cxn>
                <a:cxn ang="0">
                  <a:pos x="15875" y="354012"/>
                </a:cxn>
              </a:cxnLst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19" name="Freeform 119"/>
            <p:cNvSpPr/>
            <p:nvPr>
              <p:custDataLst>
                <p:tags r:id="rId73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282575" y="53975"/>
                </a:cxn>
                <a:cxn ang="0">
                  <a:pos x="246062" y="17462"/>
                </a:cxn>
                <a:cxn ang="0">
                  <a:pos x="20637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598488" y="127000"/>
                </a:cxn>
                <a:cxn ang="0">
                  <a:pos x="542925" y="71437"/>
                </a:cxn>
                <a:cxn ang="0">
                  <a:pos x="322262" y="71437"/>
                </a:cxn>
                <a:cxn ang="0">
                  <a:pos x="282575" y="53975"/>
                </a:cxn>
              </a:cxnLst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0" name="Line 120"/>
            <p:cNvSpPr/>
            <p:nvPr>
              <p:custDataLst>
                <p:tags r:id="rId74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21" name="Line 121"/>
            <p:cNvSpPr/>
            <p:nvPr>
              <p:custDataLst>
                <p:tags r:id="rId75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22" name="Freeform 122"/>
            <p:cNvSpPr>
              <a:spLocks noEditPoints="1"/>
            </p:cNvSpPr>
            <p:nvPr>
              <p:custDataLst>
                <p:tags r:id="rId76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6032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66675"/>
                </a:cxn>
                <a:cxn ang="0">
                  <a:pos x="60325" y="0"/>
                </a:cxn>
                <a:cxn ang="0">
                  <a:pos x="598488" y="127000"/>
                </a:cxn>
                <a:cxn ang="0">
                  <a:pos x="550862" y="71437"/>
                </a:cxn>
                <a:cxn ang="0">
                  <a:pos x="598488" y="180975"/>
                </a:cxn>
                <a:cxn ang="0">
                  <a:pos x="598488" y="127000"/>
                </a:cxn>
                <a:cxn ang="0">
                  <a:pos x="598488" y="465137"/>
                </a:cxn>
                <a:cxn ang="0">
                  <a:pos x="598488" y="330200"/>
                </a:cxn>
                <a:cxn ang="0">
                  <a:pos x="476250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0" y="446087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71437" y="520700"/>
                </a:cxn>
                <a:cxn ang="0">
                  <a:pos x="0" y="446087"/>
                </a:cxn>
                <a:cxn ang="0">
                  <a:pos x="0" y="446087"/>
                </a:cxn>
                <a:cxn ang="0">
                  <a:pos x="0" y="446087"/>
                </a:cxn>
              </a:cxnLst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3" name="Freeform 123"/>
            <p:cNvSpPr>
              <a:spLocks noEditPoints="1"/>
            </p:cNvSpPr>
            <p:nvPr>
              <p:custDataLst>
                <p:tags r:id="rId77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101600" y="0"/>
                </a:cxn>
                <a:cxn ang="0">
                  <a:pos x="60325" y="0"/>
                </a:cxn>
                <a:cxn ang="0">
                  <a:pos x="0" y="66675"/>
                </a:cxn>
                <a:cxn ang="0">
                  <a:pos x="0" y="115887"/>
                </a:cxn>
                <a:cxn ang="0">
                  <a:pos x="101600" y="0"/>
                </a:cxn>
                <a:cxn ang="0">
                  <a:pos x="0" y="363537"/>
                </a:cxn>
                <a:cxn ang="0">
                  <a:pos x="0" y="446087"/>
                </a:cxn>
                <a:cxn ang="0">
                  <a:pos x="71437" y="520700"/>
                </a:cxn>
                <a:cxn ang="0">
                  <a:pos x="195262" y="520700"/>
                </a:cxn>
                <a:cxn ang="0">
                  <a:pos x="0" y="363537"/>
                </a:cxn>
                <a:cxn ang="0">
                  <a:pos x="598488" y="330200"/>
                </a:cxn>
                <a:cxn ang="0">
                  <a:pos x="598488" y="180975"/>
                </a:cxn>
                <a:cxn ang="0">
                  <a:pos x="550862" y="71437"/>
                </a:cxn>
                <a:cxn ang="0">
                  <a:pos x="542925" y="71437"/>
                </a:cxn>
                <a:cxn ang="0">
                  <a:pos x="492125" y="71437"/>
                </a:cxn>
                <a:cxn ang="0">
                  <a:pos x="547687" y="239712"/>
                </a:cxn>
                <a:cxn ang="0">
                  <a:pos x="323850" y="520700"/>
                </a:cxn>
                <a:cxn ang="0">
                  <a:pos x="476250" y="520700"/>
                </a:cxn>
                <a:cxn ang="0">
                  <a:pos x="598488" y="330200"/>
                </a:cxn>
                <a:cxn ang="0">
                  <a:pos x="598488" y="330200"/>
                </a:cxn>
                <a:cxn ang="0">
                  <a:pos x="598488" y="330200"/>
                </a:cxn>
              </a:cxnLst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4" name="Freeform 124"/>
            <p:cNvSpPr>
              <a:spLocks noEditPoints="1"/>
            </p:cNvSpPr>
            <p:nvPr>
              <p:custDataLst>
                <p:tags r:id="rId78"/>
              </p:custDataLst>
            </p:nvPr>
          </p:nvSpPr>
          <p:spPr>
            <a:xfrm>
              <a:off x="6119813" y="1795463"/>
              <a:ext cx="547688" cy="520700"/>
            </a:xfrm>
            <a:custGeom>
              <a:avLst/>
              <a:gdLst/>
              <a:ahLst/>
              <a:cxnLst>
                <a:cxn ang="0">
                  <a:pos x="547688" y="239712"/>
                </a:cxn>
                <a:cxn ang="0">
                  <a:pos x="492125" y="71437"/>
                </a:cxn>
                <a:cxn ang="0">
                  <a:pos x="431800" y="71437"/>
                </a:cxn>
                <a:cxn ang="0">
                  <a:pos x="487362" y="223837"/>
                </a:cxn>
                <a:cxn ang="0">
                  <a:pos x="244475" y="466725"/>
                </a:cxn>
                <a:cxn ang="0">
                  <a:pos x="3175" y="223837"/>
                </a:cxn>
                <a:cxn ang="0">
                  <a:pos x="155575" y="0"/>
                </a:cxn>
                <a:cxn ang="0">
                  <a:pos x="101600" y="0"/>
                </a:cxn>
                <a:cxn ang="0">
                  <a:pos x="0" y="115887"/>
                </a:cxn>
                <a:cxn ang="0">
                  <a:pos x="0" y="363537"/>
                </a:cxn>
                <a:cxn ang="0">
                  <a:pos x="195262" y="520700"/>
                </a:cxn>
                <a:cxn ang="0">
                  <a:pos x="323850" y="520700"/>
                </a:cxn>
                <a:cxn ang="0">
                  <a:pos x="547688" y="239712"/>
                </a:cxn>
                <a:cxn ang="0">
                  <a:pos x="547688" y="239712"/>
                </a:cxn>
                <a:cxn ang="0">
                  <a:pos x="547688" y="239712"/>
                </a:cxn>
              </a:cxnLst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5" name="Freeform 125"/>
            <p:cNvSpPr>
              <a:spLocks noEditPoints="1"/>
            </p:cNvSpPr>
            <p:nvPr>
              <p:custDataLst>
                <p:tags r:id="rId79"/>
              </p:custDataLst>
            </p:nvPr>
          </p:nvSpPr>
          <p:spPr>
            <a:xfrm>
              <a:off x="6122988" y="1795463"/>
              <a:ext cx="484188" cy="466725"/>
            </a:xfrm>
            <a:custGeom>
              <a:avLst/>
              <a:gdLst/>
              <a:ahLst/>
              <a:cxnLst>
                <a:cxn ang="0">
                  <a:pos x="0" y="223837"/>
                </a:cxn>
                <a:cxn ang="0">
                  <a:pos x="241300" y="466725"/>
                </a:cxn>
                <a:cxn ang="0">
                  <a:pos x="484188" y="223837"/>
                </a:cxn>
                <a:cxn ang="0">
                  <a:pos x="428625" y="71437"/>
                </a:cxn>
                <a:cxn ang="0">
                  <a:pos x="368300" y="71437"/>
                </a:cxn>
                <a:cxn ang="0">
                  <a:pos x="423862" y="209550"/>
                </a:cxn>
                <a:cxn ang="0">
                  <a:pos x="228600" y="404812"/>
                </a:cxn>
                <a:cxn ang="0">
                  <a:pos x="31750" y="209550"/>
                </a:cxn>
                <a:cxn ang="0">
                  <a:pos x="228600" y="12700"/>
                </a:cxn>
                <a:cxn ang="0">
                  <a:pos x="239712" y="12700"/>
                </a:cxn>
                <a:cxn ang="0">
                  <a:pos x="203200" y="0"/>
                </a:cxn>
                <a:cxn ang="0">
                  <a:pos x="152400" y="0"/>
                </a:cxn>
                <a:cxn ang="0">
                  <a:pos x="0" y="223837"/>
                </a:cxn>
                <a:cxn ang="0">
                  <a:pos x="0" y="223837"/>
                </a:cxn>
                <a:cxn ang="0">
                  <a:pos x="0" y="223837"/>
                </a:cxn>
              </a:cxnLst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6" name="Freeform 126"/>
            <p:cNvSpPr>
              <a:spLocks noEditPoints="1"/>
            </p:cNvSpPr>
            <p:nvPr>
              <p:custDataLst>
                <p:tags r:id="rId80"/>
              </p:custDataLst>
            </p:nvPr>
          </p:nvSpPr>
          <p:spPr>
            <a:xfrm>
              <a:off x="6154738" y="1808163"/>
              <a:ext cx="392113" cy="392112"/>
            </a:xfrm>
            <a:custGeom>
              <a:avLst/>
              <a:gdLst/>
              <a:ahLst/>
              <a:cxnLst>
                <a:cxn ang="0">
                  <a:pos x="0" y="196849"/>
                </a:cxn>
                <a:cxn ang="0">
                  <a:pos x="196850" y="392112"/>
                </a:cxn>
                <a:cxn ang="0">
                  <a:pos x="392113" y="196849"/>
                </a:cxn>
                <a:cxn ang="0">
                  <a:pos x="336550" y="58737"/>
                </a:cxn>
                <a:cxn ang="0">
                  <a:pos x="287337" y="58737"/>
                </a:cxn>
                <a:cxn ang="0">
                  <a:pos x="247650" y="41274"/>
                </a:cxn>
                <a:cxn ang="0">
                  <a:pos x="211137" y="4762"/>
                </a:cxn>
                <a:cxn ang="0">
                  <a:pos x="207962" y="0"/>
                </a:cxn>
                <a:cxn ang="0">
                  <a:pos x="196850" y="0"/>
                </a:cxn>
                <a:cxn ang="0">
                  <a:pos x="0" y="196849"/>
                </a:cxn>
                <a:cxn ang="0">
                  <a:pos x="331787" y="180974"/>
                </a:cxn>
                <a:cxn ang="0">
                  <a:pos x="182562" y="331787"/>
                </a:cxn>
                <a:cxn ang="0">
                  <a:pos x="31750" y="180974"/>
                </a:cxn>
                <a:cxn ang="0">
                  <a:pos x="182562" y="30162"/>
                </a:cxn>
                <a:cxn ang="0">
                  <a:pos x="331787" y="180974"/>
                </a:cxn>
                <a:cxn ang="0">
                  <a:pos x="331787" y="180974"/>
                </a:cxn>
                <a:cxn ang="0">
                  <a:pos x="331787" y="180974"/>
                </a:cxn>
              </a:cxnLst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7" name="Freeform 127"/>
            <p:cNvSpPr>
              <a:spLocks noEditPoints="1"/>
            </p:cNvSpPr>
            <p:nvPr>
              <p:custDataLst>
                <p:tags r:id="rId81"/>
              </p:custDataLst>
            </p:nvPr>
          </p:nvSpPr>
          <p:spPr>
            <a:xfrm>
              <a:off x="6186488" y="1838325"/>
              <a:ext cx="300038" cy="301625"/>
            </a:xfrm>
            <a:custGeom>
              <a:avLst/>
              <a:gdLst/>
              <a:ahLst/>
              <a:cxnLst>
                <a:cxn ang="0">
                  <a:pos x="0" y="150812"/>
                </a:cxn>
                <a:cxn ang="0">
                  <a:pos x="150812" y="301625"/>
                </a:cxn>
                <a:cxn ang="0">
                  <a:pos x="300038" y="150812"/>
                </a:cxn>
                <a:cxn ang="0">
                  <a:pos x="150812" y="0"/>
                </a:cxn>
                <a:cxn ang="0">
                  <a:pos x="0" y="150812"/>
                </a:cxn>
                <a:cxn ang="0">
                  <a:pos x="241300" y="134937"/>
                </a:cxn>
                <a:cxn ang="0">
                  <a:pos x="136525" y="239712"/>
                </a:cxn>
                <a:cxn ang="0">
                  <a:pos x="31750" y="134937"/>
                </a:cxn>
                <a:cxn ang="0">
                  <a:pos x="136525" y="30162"/>
                </a:cxn>
                <a:cxn ang="0">
                  <a:pos x="241300" y="134937"/>
                </a:cxn>
                <a:cxn ang="0">
                  <a:pos x="241300" y="134937"/>
                </a:cxn>
                <a:cxn ang="0">
                  <a:pos x="241300" y="134937"/>
                </a:cxn>
              </a:cxnLst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8" name="Freeform 128"/>
            <p:cNvSpPr>
              <a:spLocks noEditPoints="1"/>
            </p:cNvSpPr>
            <p:nvPr>
              <p:custDataLst>
                <p:tags r:id="rId82"/>
              </p:custDataLst>
            </p:nvPr>
          </p:nvSpPr>
          <p:spPr>
            <a:xfrm>
              <a:off x="6211888" y="1825625"/>
              <a:ext cx="120650" cy="26987"/>
            </a:xfrm>
            <a:custGeom>
              <a:avLst/>
              <a:gdLst/>
              <a:ahLst/>
              <a:cxnLst>
                <a:cxn ang="0">
                  <a:pos x="106362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106362" y="0"/>
                </a:cxn>
                <a:cxn ang="0">
                  <a:pos x="120650" y="14287"/>
                </a:cxn>
                <a:cxn ang="0">
                  <a:pos x="106362" y="26987"/>
                </a:cxn>
                <a:cxn ang="0">
                  <a:pos x="106362" y="26987"/>
                </a:cxn>
                <a:cxn ang="0">
                  <a:pos x="106362" y="26987"/>
                </a:cxn>
              </a:cxnLst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29" name="Freeform 129"/>
            <p:cNvSpPr>
              <a:spLocks noEditPoints="1"/>
            </p:cNvSpPr>
            <p:nvPr>
              <p:custDataLst>
                <p:tags r:id="rId83"/>
              </p:custDataLst>
            </p:nvPr>
          </p:nvSpPr>
          <p:spPr>
            <a:xfrm>
              <a:off x="6159500" y="1825625"/>
              <a:ext cx="34925" cy="26987"/>
            </a:xfrm>
            <a:custGeom>
              <a:avLst/>
              <a:gdLst/>
              <a:ahLst/>
              <a:cxnLst>
                <a:cxn ang="0">
                  <a:pos x="22225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22225" y="0"/>
                </a:cxn>
                <a:cxn ang="0">
                  <a:pos x="34925" y="14287"/>
                </a:cxn>
                <a:cxn ang="0">
                  <a:pos x="22225" y="26987"/>
                </a:cxn>
                <a:cxn ang="0">
                  <a:pos x="22225" y="26987"/>
                </a:cxn>
                <a:cxn ang="0">
                  <a:pos x="22225" y="26987"/>
                </a:cxn>
              </a:cxnLst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0" name="Freeform 130"/>
            <p:cNvSpPr>
              <a:spLocks noEditPoints="1"/>
            </p:cNvSpPr>
            <p:nvPr>
              <p:custDataLst>
                <p:tags r:id="rId84"/>
              </p:custDataLst>
            </p:nvPr>
          </p:nvSpPr>
          <p:spPr>
            <a:xfrm>
              <a:off x="9105900" y="1592263"/>
              <a:ext cx="666750" cy="666750"/>
            </a:xfrm>
            <a:custGeom>
              <a:avLst/>
              <a:gdLst/>
              <a:ahLst/>
              <a:cxnLst>
                <a:cxn ang="0">
                  <a:pos x="195262" y="0"/>
                </a:cxn>
                <a:cxn ang="0">
                  <a:pos x="1587" y="193675"/>
                </a:cxn>
                <a:cxn ang="0">
                  <a:pos x="0" y="196850"/>
                </a:cxn>
                <a:cxn ang="0">
                  <a:pos x="469900" y="666750"/>
                </a:cxn>
                <a:cxn ang="0">
                  <a:pos x="473075" y="665162"/>
                </a:cxn>
                <a:cxn ang="0">
                  <a:pos x="666750" y="471487"/>
                </a:cxn>
                <a:cxn ang="0">
                  <a:pos x="195262" y="0"/>
                </a:cxn>
                <a:cxn ang="0">
                  <a:pos x="195262" y="0"/>
                </a:cxn>
                <a:cxn ang="0">
                  <a:pos x="195262" y="0"/>
                </a:cxn>
              </a:cxnLst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1" name="Freeform 131"/>
            <p:cNvSpPr>
              <a:spLocks noEditPoints="1"/>
            </p:cNvSpPr>
            <p:nvPr>
              <p:custDataLst>
                <p:tags r:id="rId85"/>
              </p:custDataLst>
            </p:nvPr>
          </p:nvSpPr>
          <p:spPr>
            <a:xfrm>
              <a:off x="9075738" y="1498600"/>
              <a:ext cx="785813" cy="790575"/>
            </a:xfrm>
            <a:custGeom>
              <a:avLst/>
              <a:gdLst/>
              <a:ahLst/>
              <a:cxnLst>
                <a:cxn ang="0">
                  <a:pos x="746125" y="552450"/>
                </a:cxn>
                <a:cxn ang="0">
                  <a:pos x="757237" y="541337"/>
                </a:cxn>
                <a:cxn ang="0">
                  <a:pos x="774700" y="503237"/>
                </a:cxn>
                <a:cxn ang="0">
                  <a:pos x="774700" y="503237"/>
                </a:cxn>
                <a:cxn ang="0">
                  <a:pos x="762000" y="446087"/>
                </a:cxn>
                <a:cxn ang="0">
                  <a:pos x="769937" y="439737"/>
                </a:cxn>
                <a:cxn ang="0">
                  <a:pos x="769937" y="382587"/>
                </a:cxn>
                <a:cxn ang="0">
                  <a:pos x="744537" y="357187"/>
                </a:cxn>
                <a:cxn ang="0">
                  <a:pos x="690562" y="109537"/>
                </a:cxn>
                <a:cxn ang="0">
                  <a:pos x="688975" y="101600"/>
                </a:cxn>
                <a:cxn ang="0">
                  <a:pos x="681037" y="100012"/>
                </a:cxn>
                <a:cxn ang="0">
                  <a:pos x="498475" y="58737"/>
                </a:cxn>
                <a:cxn ang="0">
                  <a:pos x="430212" y="44450"/>
                </a:cxn>
                <a:cxn ang="0">
                  <a:pos x="401637" y="14287"/>
                </a:cxn>
                <a:cxn ang="0">
                  <a:pos x="346075" y="14287"/>
                </a:cxn>
                <a:cxn ang="0">
                  <a:pos x="336550" y="25400"/>
                </a:cxn>
                <a:cxn ang="0">
                  <a:pos x="293687" y="17462"/>
                </a:cxn>
                <a:cxn ang="0">
                  <a:pos x="234950" y="47625"/>
                </a:cxn>
                <a:cxn ang="0">
                  <a:pos x="12700" y="269875"/>
                </a:cxn>
                <a:cxn ang="0">
                  <a:pos x="9525" y="307975"/>
                </a:cxn>
                <a:cxn ang="0">
                  <a:pos x="482600" y="781050"/>
                </a:cxn>
                <a:cxn ang="0">
                  <a:pos x="520700" y="777875"/>
                </a:cxn>
                <a:cxn ang="0">
                  <a:pos x="746125" y="552450"/>
                </a:cxn>
                <a:cxn ang="0">
                  <a:pos x="500062" y="760412"/>
                </a:cxn>
                <a:cxn ang="0">
                  <a:pos x="30162" y="290512"/>
                </a:cxn>
                <a:cxn ang="0">
                  <a:pos x="31750" y="287337"/>
                </a:cxn>
                <a:cxn ang="0">
                  <a:pos x="225425" y="93662"/>
                </a:cxn>
                <a:cxn ang="0">
                  <a:pos x="696912" y="565150"/>
                </a:cxn>
                <a:cxn ang="0">
                  <a:pos x="503237" y="758825"/>
                </a:cxn>
                <a:cxn ang="0">
                  <a:pos x="500062" y="760412"/>
                </a:cxn>
                <a:cxn ang="0">
                  <a:pos x="312737" y="47625"/>
                </a:cxn>
                <a:cxn ang="0">
                  <a:pos x="265112" y="96837"/>
                </a:cxn>
                <a:cxn ang="0">
                  <a:pos x="244475" y="76200"/>
                </a:cxn>
                <a:cxn ang="0">
                  <a:pos x="252412" y="66675"/>
                </a:cxn>
                <a:cxn ang="0">
                  <a:pos x="254000" y="66675"/>
                </a:cxn>
                <a:cxn ang="0">
                  <a:pos x="293687" y="44450"/>
                </a:cxn>
                <a:cxn ang="0">
                  <a:pos x="312737" y="47625"/>
                </a:cxn>
                <a:cxn ang="0">
                  <a:pos x="382587" y="33337"/>
                </a:cxn>
                <a:cxn ang="0">
                  <a:pos x="750887" y="401637"/>
                </a:cxn>
                <a:cxn ang="0">
                  <a:pos x="750887" y="419100"/>
                </a:cxn>
                <a:cxn ang="0">
                  <a:pos x="665162" y="504825"/>
                </a:cxn>
                <a:cxn ang="0">
                  <a:pos x="633412" y="473075"/>
                </a:cxn>
                <a:cxn ang="0">
                  <a:pos x="633412" y="446087"/>
                </a:cxn>
                <a:cxn ang="0">
                  <a:pos x="350837" y="165100"/>
                </a:cxn>
                <a:cxn ang="0">
                  <a:pos x="325437" y="163512"/>
                </a:cxn>
                <a:cxn ang="0">
                  <a:pos x="279400" y="119062"/>
                </a:cxn>
                <a:cxn ang="0">
                  <a:pos x="365125" y="33337"/>
                </a:cxn>
                <a:cxn ang="0">
                  <a:pos x="382587" y="33337"/>
                </a:cxn>
                <a:cxn ang="0">
                  <a:pos x="666750" y="123825"/>
                </a:cxn>
                <a:cxn ang="0">
                  <a:pos x="709612" y="322262"/>
                </a:cxn>
                <a:cxn ang="0">
                  <a:pos x="465137" y="79375"/>
                </a:cxn>
                <a:cxn ang="0">
                  <a:pos x="493712" y="85725"/>
                </a:cxn>
                <a:cxn ang="0">
                  <a:pos x="666750" y="123825"/>
                </a:cxn>
                <a:cxn ang="0">
                  <a:pos x="739775" y="520700"/>
                </a:cxn>
                <a:cxn ang="0">
                  <a:pos x="738187" y="520700"/>
                </a:cxn>
                <a:cxn ang="0">
                  <a:pos x="714375" y="546100"/>
                </a:cxn>
                <a:cxn ang="0">
                  <a:pos x="688975" y="520700"/>
                </a:cxn>
                <a:cxn ang="0">
                  <a:pos x="739775" y="468312"/>
                </a:cxn>
                <a:cxn ang="0">
                  <a:pos x="747712" y="506412"/>
                </a:cxn>
                <a:cxn ang="0">
                  <a:pos x="739775" y="520700"/>
                </a:cxn>
                <a:cxn ang="0">
                  <a:pos x="739775" y="520700"/>
                </a:cxn>
                <a:cxn ang="0">
                  <a:pos x="739775" y="520700"/>
                </a:cxn>
              </a:cxnLst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2" name="Freeform 132"/>
            <p:cNvSpPr>
              <a:spLocks noEditPoints="1"/>
            </p:cNvSpPr>
            <p:nvPr>
              <p:custDataLst>
                <p:tags r:id="rId86"/>
              </p:custDataLst>
            </p:nvPr>
          </p:nvSpPr>
          <p:spPr>
            <a:xfrm>
              <a:off x="9320213" y="1543050"/>
              <a:ext cx="503238" cy="501650"/>
            </a:xfrm>
            <a:custGeom>
              <a:avLst/>
              <a:gdLst/>
              <a:ahLst/>
              <a:cxnLst>
                <a:cxn ang="0">
                  <a:pos x="465137" y="277812"/>
                </a:cxn>
                <a:cxn ang="0">
                  <a:pos x="422275" y="79375"/>
                </a:cxn>
                <a:cxn ang="0">
                  <a:pos x="249237" y="41275"/>
                </a:cxn>
                <a:cxn ang="0">
                  <a:pos x="220662" y="34925"/>
                </a:cxn>
                <a:cxn ang="0">
                  <a:pos x="465137" y="277812"/>
                </a:cxn>
                <a:cxn ang="0">
                  <a:pos x="444500" y="476250"/>
                </a:cxn>
                <a:cxn ang="0">
                  <a:pos x="469900" y="501650"/>
                </a:cxn>
                <a:cxn ang="0">
                  <a:pos x="493712" y="476250"/>
                </a:cxn>
                <a:cxn ang="0">
                  <a:pos x="495300" y="476250"/>
                </a:cxn>
                <a:cxn ang="0">
                  <a:pos x="503238" y="461962"/>
                </a:cxn>
                <a:cxn ang="0">
                  <a:pos x="495300" y="423862"/>
                </a:cxn>
                <a:cxn ang="0">
                  <a:pos x="444500" y="476250"/>
                </a:cxn>
                <a:cxn ang="0">
                  <a:pos x="9525" y="22225"/>
                </a:cxn>
                <a:cxn ang="0">
                  <a:pos x="7937" y="22225"/>
                </a:cxn>
                <a:cxn ang="0">
                  <a:pos x="0" y="31750"/>
                </a:cxn>
                <a:cxn ang="0">
                  <a:pos x="20637" y="52387"/>
                </a:cxn>
                <a:cxn ang="0">
                  <a:pos x="68262" y="3175"/>
                </a:cxn>
                <a:cxn ang="0">
                  <a:pos x="49212" y="0"/>
                </a:cxn>
                <a:cxn ang="0">
                  <a:pos x="9525" y="22225"/>
                </a:cxn>
                <a:cxn ang="0">
                  <a:pos x="9525" y="22225"/>
                </a:cxn>
                <a:cxn ang="0">
                  <a:pos x="9525" y="22225"/>
                </a:cxn>
              </a:cxnLst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3" name="Freeform 133"/>
            <p:cNvSpPr>
              <a:spLocks noEditPoints="1"/>
            </p:cNvSpPr>
            <p:nvPr>
              <p:custDataLst>
                <p:tags r:id="rId87"/>
              </p:custDataLst>
            </p:nvPr>
          </p:nvSpPr>
          <p:spPr>
            <a:xfrm>
              <a:off x="9355138" y="1527175"/>
              <a:ext cx="476250" cy="476250"/>
            </a:xfrm>
            <a:custGeom>
              <a:avLst/>
              <a:gdLst/>
              <a:ahLst/>
              <a:cxnLst>
                <a:cxn ang="0">
                  <a:pos x="0" y="90487"/>
                </a:cxn>
                <a:cxn ang="0">
                  <a:pos x="46037" y="134937"/>
                </a:cxn>
                <a:cxn ang="0">
                  <a:pos x="71437" y="136525"/>
                </a:cxn>
                <a:cxn ang="0">
                  <a:pos x="354012" y="417512"/>
                </a:cxn>
                <a:cxn ang="0">
                  <a:pos x="354012" y="444500"/>
                </a:cxn>
                <a:cxn ang="0">
                  <a:pos x="385762" y="476250"/>
                </a:cxn>
                <a:cxn ang="0">
                  <a:pos x="471487" y="390525"/>
                </a:cxn>
                <a:cxn ang="0">
                  <a:pos x="471487" y="373062"/>
                </a:cxn>
                <a:cxn ang="0">
                  <a:pos x="103187" y="4762"/>
                </a:cxn>
                <a:cxn ang="0">
                  <a:pos x="85725" y="4762"/>
                </a:cxn>
                <a:cxn ang="0">
                  <a:pos x="0" y="90487"/>
                </a:cxn>
                <a:cxn ang="0">
                  <a:pos x="401637" y="398462"/>
                </a:cxn>
                <a:cxn ang="0">
                  <a:pos x="374650" y="398462"/>
                </a:cxn>
                <a:cxn ang="0">
                  <a:pos x="92075" y="115887"/>
                </a:cxn>
                <a:cxn ang="0">
                  <a:pos x="92075" y="88900"/>
                </a:cxn>
                <a:cxn ang="0">
                  <a:pos x="92075" y="88900"/>
                </a:cxn>
                <a:cxn ang="0">
                  <a:pos x="119062" y="88900"/>
                </a:cxn>
                <a:cxn ang="0">
                  <a:pos x="401637" y="371475"/>
                </a:cxn>
                <a:cxn ang="0">
                  <a:pos x="401637" y="398462"/>
                </a:cxn>
                <a:cxn ang="0">
                  <a:pos x="401637" y="398462"/>
                </a:cxn>
                <a:cxn ang="0">
                  <a:pos x="401637" y="398462"/>
                </a:cxn>
              </a:cxnLst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4" name="Freeform 134"/>
            <p:cNvSpPr>
              <a:spLocks noEditPoints="1"/>
            </p:cNvSpPr>
            <p:nvPr>
              <p:custDataLst>
                <p:tags r:id="rId88"/>
              </p:custDataLst>
            </p:nvPr>
          </p:nvSpPr>
          <p:spPr>
            <a:xfrm>
              <a:off x="9440863" y="1608138"/>
              <a:ext cx="322263" cy="323850"/>
            </a:xfrm>
            <a:custGeom>
              <a:avLst/>
              <a:gdLst/>
              <a:ahLst/>
              <a:cxnLst>
                <a:cxn ang="0">
                  <a:pos x="315912" y="317500"/>
                </a:cxn>
                <a:cxn ang="0">
                  <a:pos x="315912" y="290512"/>
                </a:cxn>
                <a:cxn ang="0">
                  <a:pos x="33337" y="7937"/>
                </a:cxn>
                <a:cxn ang="0">
                  <a:pos x="6350" y="7937"/>
                </a:cxn>
                <a:cxn ang="0">
                  <a:pos x="6350" y="7937"/>
                </a:cxn>
                <a:cxn ang="0">
                  <a:pos x="6350" y="34925"/>
                </a:cxn>
                <a:cxn ang="0">
                  <a:pos x="288925" y="317500"/>
                </a:cxn>
                <a:cxn ang="0">
                  <a:pos x="315912" y="317500"/>
                </a:cxn>
                <a:cxn ang="0">
                  <a:pos x="315912" y="317500"/>
                </a:cxn>
                <a:cxn ang="0">
                  <a:pos x="315912" y="317500"/>
                </a:cxn>
              </a:cxnLst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5" name="Freeform 135"/>
            <p:cNvSpPr>
              <a:spLocks noEditPoints="1"/>
            </p:cNvSpPr>
            <p:nvPr>
              <p:custDataLst>
                <p:tags r:id="rId89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6" name="Freeform 136"/>
            <p:cNvSpPr>
              <a:spLocks noEditPoints="1"/>
            </p:cNvSpPr>
            <p:nvPr>
              <p:custDataLst>
                <p:tags r:id="rId90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7" name="Freeform 137"/>
            <p:cNvSpPr>
              <a:spLocks noEditPoints="1"/>
            </p:cNvSpPr>
            <p:nvPr>
              <p:custDataLst>
                <p:tags r:id="rId91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8" name="Freeform 138"/>
            <p:cNvSpPr>
              <a:spLocks noEditPoints="1"/>
            </p:cNvSpPr>
            <p:nvPr>
              <p:custDataLst>
                <p:tags r:id="rId92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39" name="Freeform 139"/>
            <p:cNvSpPr>
              <a:spLocks noEditPoints="1"/>
            </p:cNvSpPr>
            <p:nvPr>
              <p:custDataLst>
                <p:tags r:id="rId93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0" name="Freeform 140"/>
            <p:cNvSpPr>
              <a:spLocks noEditPoints="1"/>
            </p:cNvSpPr>
            <p:nvPr>
              <p:custDataLst>
                <p:tags r:id="rId94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1" name="Freeform 141"/>
            <p:cNvSpPr>
              <a:spLocks noEditPoints="1"/>
            </p:cNvSpPr>
            <p:nvPr>
              <p:custDataLst>
                <p:tags r:id="rId95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2" name="Freeform 142"/>
            <p:cNvSpPr>
              <a:spLocks noEditPoints="1"/>
            </p:cNvSpPr>
            <p:nvPr>
              <p:custDataLst>
                <p:tags r:id="rId96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3" name="Freeform 143"/>
            <p:cNvSpPr>
              <a:spLocks noEditPoints="1"/>
            </p:cNvSpPr>
            <p:nvPr>
              <p:custDataLst>
                <p:tags r:id="rId97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4" name="Freeform 144"/>
            <p:cNvSpPr>
              <a:spLocks noEditPoints="1"/>
            </p:cNvSpPr>
            <p:nvPr>
              <p:custDataLst>
                <p:tags r:id="rId98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5" name="Freeform 145"/>
            <p:cNvSpPr>
              <a:spLocks noEditPoints="1"/>
            </p:cNvSpPr>
            <p:nvPr>
              <p:custDataLst>
                <p:tags r:id="rId99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6" name="Freeform 146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7" name="Freeform 147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>
            <a:xfrm>
              <a:off x="9744075" y="1862138"/>
              <a:ext cx="642938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2938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8" name="Freeform 148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>
            <a:xfrm>
              <a:off x="9820275" y="19383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1350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49" name="Freeform 149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>
            <a:xfrm>
              <a:off x="9896475" y="20145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8832"/>
                </a:cxn>
                <a:cxn ang="0">
                  <a:pos x="0" y="566552"/>
                </a:cxn>
                <a:cxn ang="0">
                  <a:pos x="565150" y="0"/>
                </a:cxn>
                <a:cxn ang="0">
                  <a:pos x="641350" y="76389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0" name="Freeform 150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1" name="Freeform 151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2" name="Freeform 152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>
            <a:xfrm>
              <a:off x="10310813" y="1744663"/>
              <a:ext cx="346075" cy="346075"/>
            </a:xfrm>
            <a:custGeom>
              <a:avLst/>
              <a:gdLst/>
              <a:ahLst/>
              <a:cxnLst>
                <a:cxn ang="0">
                  <a:pos x="227012" y="346075"/>
                </a:cxn>
                <a:cxn ang="0">
                  <a:pos x="0" y="117475"/>
                </a:cxn>
                <a:cxn ang="0">
                  <a:pos x="53975" y="63500"/>
                </a:cxn>
                <a:cxn ang="0">
                  <a:pos x="282575" y="63500"/>
                </a:cxn>
                <a:cxn ang="0">
                  <a:pos x="282575" y="290512"/>
                </a:cxn>
                <a:cxn ang="0">
                  <a:pos x="227012" y="346075"/>
                </a:cxn>
                <a:cxn ang="0">
                  <a:pos x="227012" y="346075"/>
                </a:cxn>
                <a:cxn ang="0">
                  <a:pos x="227012" y="346075"/>
                </a:cxn>
              </a:cxnLst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3" name="Freeform 153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4" name="Freeform 154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5" name="Freeform 155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6" name="Freeform 156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7" name="Freeform 157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8" name="Freeform 158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59" name="Freeform 159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>
            <a:xfrm>
              <a:off x="10594975" y="1863725"/>
              <a:ext cx="30163" cy="96837"/>
            </a:xfrm>
            <a:custGeom>
              <a:avLst/>
              <a:gdLst/>
              <a:ahLst/>
              <a:cxnLst>
                <a:cxn ang="0">
                  <a:pos x="12700" y="47624"/>
                </a:cxn>
                <a:cxn ang="0">
                  <a:pos x="12700" y="95249"/>
                </a:cxn>
                <a:cxn ang="0">
                  <a:pos x="28575" y="46037"/>
                </a:cxn>
                <a:cxn ang="0">
                  <a:pos x="4762" y="1587"/>
                </a:cxn>
                <a:cxn ang="0">
                  <a:pos x="12700" y="47624"/>
                </a:cxn>
                <a:cxn ang="0">
                  <a:pos x="12700" y="47624"/>
                </a:cxn>
                <a:cxn ang="0">
                  <a:pos x="12700" y="47624"/>
                </a:cxn>
              </a:cxnLst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0" name="Freeform 160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1" name="Freeform 161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2" name="Freeform 162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3" name="Freeform 163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4" name="Freeform 164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5" name="Freeform 165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6" name="Freeform 166"/>
            <p:cNvSpPr/>
            <p:nvPr>
              <p:custDataLst>
                <p:tags r:id="rId120"/>
              </p:custDataLst>
            </p:nvPr>
          </p:nvSpPr>
          <p:spPr>
            <a:xfrm>
              <a:off x="10355263" y="3452813"/>
              <a:ext cx="760413" cy="763587"/>
            </a:xfrm>
            <a:custGeom>
              <a:avLst/>
              <a:gdLst/>
              <a:ahLst/>
              <a:cxnLst>
                <a:cxn ang="0">
                  <a:pos x="760413" y="449262"/>
                </a:cxn>
                <a:cxn ang="0">
                  <a:pos x="473075" y="763587"/>
                </a:cxn>
                <a:cxn ang="0">
                  <a:pos x="0" y="306387"/>
                </a:cxn>
                <a:cxn ang="0">
                  <a:pos x="7937" y="19049"/>
                </a:cxn>
                <a:cxn ang="0">
                  <a:pos x="315912" y="0"/>
                </a:cxn>
                <a:cxn ang="0">
                  <a:pos x="760413" y="449262"/>
                </a:cxn>
              </a:cxnLst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67" name="Oval 167"/>
            <p:cNvSpPr/>
            <p:nvPr>
              <p:custDataLst>
                <p:tags r:id="rId121"/>
              </p:custDataLst>
            </p:nvPr>
          </p:nvSpPr>
          <p:spPr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68" name="Oval 168"/>
            <p:cNvSpPr/>
            <p:nvPr>
              <p:custDataLst>
                <p:tags r:id="rId122"/>
              </p:custDataLst>
            </p:nvPr>
          </p:nvSpPr>
          <p:spPr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69" name="Freeform 169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>
            <a:xfrm>
              <a:off x="9779000" y="2852738"/>
              <a:ext cx="841375" cy="862012"/>
            </a:xfrm>
            <a:custGeom>
              <a:avLst/>
              <a:gdLst/>
              <a:ahLst/>
              <a:cxnLst>
                <a:cxn ang="0">
                  <a:pos x="0" y="420687"/>
                </a:cxn>
                <a:cxn ang="0">
                  <a:pos x="209550" y="785812"/>
                </a:cxn>
                <a:cxn ang="0">
                  <a:pos x="631825" y="785812"/>
                </a:cxn>
                <a:cxn ang="0">
                  <a:pos x="841375" y="420687"/>
                </a:cxn>
                <a:cxn ang="0">
                  <a:pos x="420687" y="0"/>
                </a:cxn>
                <a:cxn ang="0">
                  <a:pos x="0" y="420687"/>
                </a:cxn>
                <a:cxn ang="0">
                  <a:pos x="0" y="420687"/>
                </a:cxn>
                <a:cxn ang="0">
                  <a:pos x="0" y="420687"/>
                </a:cxn>
              </a:cxnLst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0" name="Freeform 170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1" name="Freeform 171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>
            <a:xfrm>
              <a:off x="10117138" y="3190875"/>
              <a:ext cx="166688" cy="166687"/>
            </a:xfrm>
            <a:custGeom>
              <a:avLst/>
              <a:gdLst/>
              <a:ahLst/>
              <a:cxnLst>
                <a:cxn ang="0">
                  <a:pos x="0" y="82549"/>
                </a:cxn>
                <a:cxn ang="0">
                  <a:pos x="82550" y="166687"/>
                </a:cxn>
                <a:cxn ang="0">
                  <a:pos x="166688" y="82549"/>
                </a:cxn>
                <a:cxn ang="0">
                  <a:pos x="82550" y="0"/>
                </a:cxn>
                <a:cxn ang="0">
                  <a:pos x="0" y="82549"/>
                </a:cxn>
                <a:cxn ang="0">
                  <a:pos x="0" y="82549"/>
                </a:cxn>
                <a:cxn ang="0">
                  <a:pos x="0" y="82549"/>
                </a:cxn>
              </a:cxnLst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2" name="Freeform 172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>
            <a:xfrm>
              <a:off x="10093325" y="3168650"/>
              <a:ext cx="212725" cy="211137"/>
            </a:xfrm>
            <a:custGeom>
              <a:avLst/>
              <a:gdLst/>
              <a:ahLst/>
              <a:cxnLst>
                <a:cxn ang="0">
                  <a:pos x="106362" y="211137"/>
                </a:cxn>
                <a:cxn ang="0">
                  <a:pos x="0" y="104774"/>
                </a:cxn>
                <a:cxn ang="0">
                  <a:pos x="106362" y="0"/>
                </a:cxn>
                <a:cxn ang="0">
                  <a:pos x="212725" y="104774"/>
                </a:cxn>
                <a:cxn ang="0">
                  <a:pos x="106362" y="211137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</a:cxnLst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3" name="Freeform 173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>
            <a:xfrm>
              <a:off x="10229850" y="2908300"/>
              <a:ext cx="304800" cy="322262"/>
            </a:xfrm>
            <a:custGeom>
              <a:avLst/>
              <a:gdLst/>
              <a:ahLst/>
              <a:cxnLst>
                <a:cxn ang="0">
                  <a:pos x="66675" y="322262"/>
                </a:cxn>
                <a:cxn ang="0">
                  <a:pos x="304800" y="96837"/>
                </a:cxn>
                <a:cxn ang="0">
                  <a:pos x="163512" y="0"/>
                </a:cxn>
                <a:cxn ang="0">
                  <a:pos x="0" y="263524"/>
                </a:cxn>
                <a:cxn ang="0">
                  <a:pos x="66675" y="322262"/>
                </a:cxn>
                <a:cxn ang="0">
                  <a:pos x="66675" y="322262"/>
                </a:cxn>
                <a:cxn ang="0">
                  <a:pos x="66675" y="322262"/>
                </a:cxn>
              </a:cxnLst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4" name="Freeform 174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>
            <a:xfrm>
              <a:off x="10194925" y="2859088"/>
              <a:ext cx="198438" cy="312737"/>
            </a:xfrm>
            <a:custGeom>
              <a:avLst/>
              <a:gdLst/>
              <a:ahLst/>
              <a:cxnLst>
                <a:cxn ang="0">
                  <a:pos x="4762" y="309562"/>
                </a:cxn>
                <a:cxn ang="0">
                  <a:pos x="34925" y="312737"/>
                </a:cxn>
                <a:cxn ang="0">
                  <a:pos x="198438" y="49212"/>
                </a:cxn>
                <a:cxn ang="0">
                  <a:pos x="104775" y="0"/>
                </a:cxn>
                <a:cxn ang="0">
                  <a:pos x="4762" y="311149"/>
                </a:cxn>
                <a:cxn ang="0">
                  <a:pos x="4762" y="309562"/>
                </a:cxn>
                <a:cxn ang="0">
                  <a:pos x="4762" y="309562"/>
                </a:cxn>
                <a:cxn ang="0">
                  <a:pos x="4762" y="309562"/>
                </a:cxn>
              </a:cxnLst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5" name="Freeform 175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>
            <a:xfrm>
              <a:off x="9866313" y="3319463"/>
              <a:ext cx="304800" cy="322262"/>
            </a:xfrm>
            <a:custGeom>
              <a:avLst/>
              <a:gdLst/>
              <a:ahLst/>
              <a:cxnLst>
                <a:cxn ang="0">
                  <a:pos x="238125" y="0"/>
                </a:cxn>
                <a:cxn ang="0">
                  <a:pos x="0" y="227012"/>
                </a:cxn>
                <a:cxn ang="0">
                  <a:pos x="141287" y="322262"/>
                </a:cxn>
                <a:cxn ang="0">
                  <a:pos x="304800" y="57149"/>
                </a:cxn>
                <a:cxn ang="0">
                  <a:pos x="238125" y="0"/>
                </a:cxn>
                <a:cxn ang="0">
                  <a:pos x="238125" y="0"/>
                </a:cxn>
                <a:cxn ang="0">
                  <a:pos x="238125" y="0"/>
                </a:cxn>
              </a:cxnLst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6" name="Freeform 176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>
            <a:xfrm>
              <a:off x="10007600" y="3376613"/>
              <a:ext cx="198438" cy="314325"/>
            </a:xfrm>
            <a:custGeom>
              <a:avLst/>
              <a:gdLst/>
              <a:ahLst/>
              <a:cxnLst>
                <a:cxn ang="0">
                  <a:pos x="193675" y="4762"/>
                </a:cxn>
                <a:cxn ang="0">
                  <a:pos x="163512" y="0"/>
                </a:cxn>
                <a:cxn ang="0">
                  <a:pos x="0" y="265112"/>
                </a:cxn>
                <a:cxn ang="0">
                  <a:pos x="95250" y="314325"/>
                </a:cxn>
                <a:cxn ang="0">
                  <a:pos x="193675" y="3175"/>
                </a:cxn>
                <a:cxn ang="0">
                  <a:pos x="193675" y="4762"/>
                </a:cxn>
                <a:cxn ang="0">
                  <a:pos x="193675" y="4762"/>
                </a:cxn>
                <a:cxn ang="0">
                  <a:pos x="193675" y="4762"/>
                </a:cxn>
              </a:cxnLst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7" name="Freeform 177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8" name="Freeform 178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>
            <a:xfrm>
              <a:off x="11031538" y="2270125"/>
              <a:ext cx="706438" cy="709612"/>
            </a:xfrm>
            <a:custGeom>
              <a:avLst/>
              <a:gdLst/>
              <a:ahLst/>
              <a:cxnLst>
                <a:cxn ang="0">
                  <a:pos x="355600" y="0"/>
                </a:cxn>
                <a:cxn ang="0">
                  <a:pos x="493712" y="28639"/>
                </a:cxn>
                <a:cxn ang="0">
                  <a:pos x="604837" y="105009"/>
                </a:cxn>
                <a:cxn ang="0">
                  <a:pos x="679450" y="217974"/>
                </a:cxn>
                <a:cxn ang="0">
                  <a:pos x="706438" y="354806"/>
                </a:cxn>
                <a:cxn ang="0">
                  <a:pos x="679450" y="483681"/>
                </a:cxn>
                <a:cxn ang="0">
                  <a:pos x="612775" y="588691"/>
                </a:cxn>
                <a:cxn ang="0">
                  <a:pos x="596900" y="620512"/>
                </a:cxn>
                <a:cxn ang="0">
                  <a:pos x="609600" y="644378"/>
                </a:cxn>
                <a:cxn ang="0">
                  <a:pos x="682625" y="668244"/>
                </a:cxn>
                <a:cxn ang="0">
                  <a:pos x="650875" y="682564"/>
                </a:cxn>
                <a:cxn ang="0">
                  <a:pos x="527050" y="703247"/>
                </a:cxn>
                <a:cxn ang="0">
                  <a:pos x="458787" y="708020"/>
                </a:cxn>
                <a:cxn ang="0">
                  <a:pos x="404812" y="708020"/>
                </a:cxn>
                <a:cxn ang="0">
                  <a:pos x="360362" y="706429"/>
                </a:cxn>
                <a:cxn ang="0">
                  <a:pos x="322262" y="701656"/>
                </a:cxn>
                <a:cxn ang="0">
                  <a:pos x="195262" y="665062"/>
                </a:cxn>
                <a:cxn ang="0">
                  <a:pos x="92075" y="587100"/>
                </a:cxn>
                <a:cxn ang="0">
                  <a:pos x="25400" y="478908"/>
                </a:cxn>
                <a:cxn ang="0">
                  <a:pos x="1587" y="348441"/>
                </a:cxn>
                <a:cxn ang="0">
                  <a:pos x="30162" y="211610"/>
                </a:cxn>
                <a:cxn ang="0">
                  <a:pos x="106362" y="100236"/>
                </a:cxn>
                <a:cxn ang="0">
                  <a:pos x="219075" y="27047"/>
                </a:cxn>
                <a:cxn ang="0">
                  <a:pos x="355600" y="0"/>
                </a:cxn>
                <a:cxn ang="0">
                  <a:pos x="200025" y="353214"/>
                </a:cxn>
                <a:cxn ang="0">
                  <a:pos x="185737" y="318211"/>
                </a:cxn>
                <a:cxn ang="0">
                  <a:pos x="150812" y="303892"/>
                </a:cxn>
                <a:cxn ang="0">
                  <a:pos x="114300" y="318211"/>
                </a:cxn>
                <a:cxn ang="0">
                  <a:pos x="100012" y="353214"/>
                </a:cxn>
                <a:cxn ang="0">
                  <a:pos x="114300" y="389809"/>
                </a:cxn>
                <a:cxn ang="0">
                  <a:pos x="150812" y="404128"/>
                </a:cxn>
                <a:cxn ang="0">
                  <a:pos x="185737" y="389809"/>
                </a:cxn>
                <a:cxn ang="0">
                  <a:pos x="200025" y="353214"/>
                </a:cxn>
                <a:cxn ang="0">
                  <a:pos x="401637" y="353214"/>
                </a:cxn>
                <a:cxn ang="0">
                  <a:pos x="385762" y="316620"/>
                </a:cxn>
                <a:cxn ang="0">
                  <a:pos x="349250" y="302301"/>
                </a:cxn>
                <a:cxn ang="0">
                  <a:pos x="312737" y="316620"/>
                </a:cxn>
                <a:cxn ang="0">
                  <a:pos x="298450" y="353214"/>
                </a:cxn>
                <a:cxn ang="0">
                  <a:pos x="312737" y="389809"/>
                </a:cxn>
                <a:cxn ang="0">
                  <a:pos x="349250" y="404128"/>
                </a:cxn>
                <a:cxn ang="0">
                  <a:pos x="385762" y="389809"/>
                </a:cxn>
                <a:cxn ang="0">
                  <a:pos x="401637" y="353214"/>
                </a:cxn>
                <a:cxn ang="0">
                  <a:pos x="600075" y="353214"/>
                </a:cxn>
                <a:cxn ang="0">
                  <a:pos x="585787" y="316620"/>
                </a:cxn>
                <a:cxn ang="0">
                  <a:pos x="549275" y="302301"/>
                </a:cxn>
                <a:cxn ang="0">
                  <a:pos x="512762" y="316620"/>
                </a:cxn>
                <a:cxn ang="0">
                  <a:pos x="498475" y="353214"/>
                </a:cxn>
                <a:cxn ang="0">
                  <a:pos x="512762" y="388218"/>
                </a:cxn>
                <a:cxn ang="0">
                  <a:pos x="549275" y="404128"/>
                </a:cxn>
                <a:cxn ang="0">
                  <a:pos x="585787" y="388218"/>
                </a:cxn>
                <a:cxn ang="0">
                  <a:pos x="600075" y="353214"/>
                </a:cxn>
                <a:cxn ang="0">
                  <a:pos x="600075" y="353214"/>
                </a:cxn>
                <a:cxn ang="0">
                  <a:pos x="600075" y="353214"/>
                </a:cxn>
              </a:cxnLst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279" name="Freeform 179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>
            <a:xfrm>
              <a:off x="10672763" y="2073275"/>
              <a:ext cx="706438" cy="711200"/>
            </a:xfrm>
            <a:custGeom>
              <a:avLst/>
              <a:gdLst/>
              <a:ahLst/>
              <a:cxnLst>
                <a:cxn ang="0">
                  <a:pos x="350837" y="1591"/>
                </a:cxn>
                <a:cxn ang="0">
                  <a:pos x="487362" y="27047"/>
                </a:cxn>
                <a:cxn ang="0">
                  <a:pos x="600075" y="101827"/>
                </a:cxn>
                <a:cxn ang="0">
                  <a:pos x="676275" y="213200"/>
                </a:cxn>
                <a:cxn ang="0">
                  <a:pos x="706438" y="350031"/>
                </a:cxn>
                <a:cxn ang="0">
                  <a:pos x="682625" y="480497"/>
                </a:cxn>
                <a:cxn ang="0">
                  <a:pos x="614362" y="588689"/>
                </a:cxn>
                <a:cxn ang="0">
                  <a:pos x="511175" y="665059"/>
                </a:cxn>
                <a:cxn ang="0">
                  <a:pos x="384175" y="703244"/>
                </a:cxn>
                <a:cxn ang="0">
                  <a:pos x="346075" y="708017"/>
                </a:cxn>
                <a:cxn ang="0">
                  <a:pos x="301625" y="709608"/>
                </a:cxn>
                <a:cxn ang="0">
                  <a:pos x="247650" y="709608"/>
                </a:cxn>
                <a:cxn ang="0">
                  <a:pos x="179387" y="704835"/>
                </a:cxn>
                <a:cxn ang="0">
                  <a:pos x="55562" y="684152"/>
                </a:cxn>
                <a:cxn ang="0">
                  <a:pos x="23812" y="669832"/>
                </a:cxn>
                <a:cxn ang="0">
                  <a:pos x="96837" y="645966"/>
                </a:cxn>
                <a:cxn ang="0">
                  <a:pos x="109537" y="620510"/>
                </a:cxn>
                <a:cxn ang="0">
                  <a:pos x="93662" y="590280"/>
                </a:cxn>
                <a:cxn ang="0">
                  <a:pos x="28575" y="485270"/>
                </a:cxn>
                <a:cxn ang="0">
                  <a:pos x="1587" y="356395"/>
                </a:cxn>
                <a:cxn ang="0">
                  <a:pos x="26987" y="219565"/>
                </a:cxn>
                <a:cxn ang="0">
                  <a:pos x="101600" y="106600"/>
                </a:cxn>
                <a:cxn ang="0">
                  <a:pos x="212725" y="30229"/>
                </a:cxn>
                <a:cxn ang="0">
                  <a:pos x="350837" y="1591"/>
                </a:cxn>
                <a:cxn ang="0">
                  <a:pos x="506412" y="354804"/>
                </a:cxn>
                <a:cxn ang="0">
                  <a:pos x="520700" y="389807"/>
                </a:cxn>
                <a:cxn ang="0">
                  <a:pos x="557212" y="405718"/>
                </a:cxn>
                <a:cxn ang="0">
                  <a:pos x="592137" y="389807"/>
                </a:cxn>
                <a:cxn ang="0">
                  <a:pos x="606425" y="354804"/>
                </a:cxn>
                <a:cxn ang="0">
                  <a:pos x="592137" y="319801"/>
                </a:cxn>
                <a:cxn ang="0">
                  <a:pos x="557212" y="305481"/>
                </a:cxn>
                <a:cxn ang="0">
                  <a:pos x="520700" y="319801"/>
                </a:cxn>
                <a:cxn ang="0">
                  <a:pos x="506412" y="354804"/>
                </a:cxn>
                <a:cxn ang="0">
                  <a:pos x="306387" y="354804"/>
                </a:cxn>
                <a:cxn ang="0">
                  <a:pos x="320675" y="391398"/>
                </a:cxn>
                <a:cxn ang="0">
                  <a:pos x="357187" y="405718"/>
                </a:cxn>
                <a:cxn ang="0">
                  <a:pos x="393700" y="391398"/>
                </a:cxn>
                <a:cxn ang="0">
                  <a:pos x="407987" y="354804"/>
                </a:cxn>
                <a:cxn ang="0">
                  <a:pos x="393700" y="318210"/>
                </a:cxn>
                <a:cxn ang="0">
                  <a:pos x="357187" y="303890"/>
                </a:cxn>
                <a:cxn ang="0">
                  <a:pos x="320675" y="318210"/>
                </a:cxn>
                <a:cxn ang="0">
                  <a:pos x="306387" y="354804"/>
                </a:cxn>
                <a:cxn ang="0">
                  <a:pos x="106362" y="354804"/>
                </a:cxn>
                <a:cxn ang="0">
                  <a:pos x="122237" y="389807"/>
                </a:cxn>
                <a:cxn ang="0">
                  <a:pos x="157162" y="405718"/>
                </a:cxn>
                <a:cxn ang="0">
                  <a:pos x="193675" y="389807"/>
                </a:cxn>
                <a:cxn ang="0">
                  <a:pos x="207962" y="354804"/>
                </a:cxn>
                <a:cxn ang="0">
                  <a:pos x="193675" y="318210"/>
                </a:cxn>
                <a:cxn ang="0">
                  <a:pos x="157162" y="303890"/>
                </a:cxn>
                <a:cxn ang="0">
                  <a:pos x="122237" y="318210"/>
                </a:cxn>
                <a:cxn ang="0">
                  <a:pos x="106362" y="354804"/>
                </a:cxn>
                <a:cxn ang="0">
                  <a:pos x="106362" y="354804"/>
                </a:cxn>
                <a:cxn ang="0">
                  <a:pos x="106362" y="354804"/>
                </a:cxn>
              </a:cxnLst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" name="KSO_TEMPLATE" hidden="1"/>
          <p:cNvSpPr/>
          <p:nvPr>
            <p:custDataLst>
              <p:tags r:id="rId1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083715" y="4484436"/>
            <a:ext cx="4064389" cy="969586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</p:nvPr>
        </p:nvSpPr>
        <p:spPr>
          <a:xfrm>
            <a:off x="1083715" y="3605757"/>
            <a:ext cx="4064389" cy="83264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组合 50"/>
          <p:cNvGrpSpPr/>
          <p:nvPr/>
        </p:nvGrpSpPr>
        <p:grpSpPr>
          <a:xfrm>
            <a:off x="3114675" y="731838"/>
            <a:ext cx="2914650" cy="2936875"/>
            <a:chOff x="6119813" y="1327150"/>
            <a:chExt cx="5618163" cy="4246563"/>
          </a:xfrm>
        </p:grpSpPr>
        <p:sp>
          <p:nvSpPr>
            <p:cNvPr id="36868" name="Freeform 51"/>
            <p:cNvSpPr>
              <a:spLocks noEditPoints="1"/>
            </p:cNvSpPr>
            <p:nvPr>
              <p:custDataLst>
                <p:tags r:id="rId2"/>
              </p:custDataLst>
            </p:nvPr>
          </p:nvSpPr>
          <p:spPr>
            <a:xfrm>
              <a:off x="9231313" y="3797300"/>
              <a:ext cx="831850" cy="831850"/>
            </a:xfrm>
            <a:custGeom>
              <a:avLst/>
              <a:gdLst/>
              <a:ahLst/>
              <a:cxnLst>
                <a:cxn ang="0">
                  <a:pos x="0" y="415925"/>
                </a:cxn>
                <a:cxn ang="0">
                  <a:pos x="415925" y="831850"/>
                </a:cxn>
                <a:cxn ang="0">
                  <a:pos x="831850" y="415925"/>
                </a:cxn>
                <a:cxn ang="0">
                  <a:pos x="415925" y="0"/>
                </a:cxn>
                <a:cxn ang="0">
                  <a:pos x="0" y="415925"/>
                </a:cxn>
                <a:cxn ang="0">
                  <a:pos x="0" y="415925"/>
                </a:cxn>
                <a:cxn ang="0">
                  <a:pos x="0" y="415925"/>
                </a:cxn>
              </a:cxnLst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69" name="Freeform 52"/>
            <p:cNvSpPr>
              <a:spLocks noEditPoints="1"/>
            </p:cNvSpPr>
            <p:nvPr>
              <p:custDataLst>
                <p:tags r:id="rId3"/>
              </p:custDataLst>
            </p:nvPr>
          </p:nvSpPr>
          <p:spPr>
            <a:xfrm>
              <a:off x="9215438" y="3860800"/>
              <a:ext cx="830263" cy="496887"/>
            </a:xfrm>
            <a:custGeom>
              <a:avLst/>
              <a:gdLst/>
              <a:ahLst/>
              <a:cxnLst>
                <a:cxn ang="0">
                  <a:pos x="644525" y="44449"/>
                </a:cxn>
                <a:cxn ang="0">
                  <a:pos x="600075" y="0"/>
                </a:cxn>
                <a:cxn ang="0">
                  <a:pos x="22225" y="274637"/>
                </a:cxn>
                <a:cxn ang="0">
                  <a:pos x="25400" y="452437"/>
                </a:cxn>
                <a:cxn ang="0">
                  <a:pos x="644525" y="44449"/>
                </a:cxn>
                <a:cxn ang="0">
                  <a:pos x="565150" y="149224"/>
                </a:cxn>
                <a:cxn ang="0">
                  <a:pos x="284162" y="398462"/>
                </a:cxn>
                <a:cxn ang="0">
                  <a:pos x="377825" y="455612"/>
                </a:cxn>
                <a:cxn ang="0">
                  <a:pos x="609600" y="180974"/>
                </a:cxn>
                <a:cxn ang="0">
                  <a:pos x="565150" y="149224"/>
                </a:cxn>
                <a:cxn ang="0">
                  <a:pos x="642937" y="192087"/>
                </a:cxn>
                <a:cxn ang="0">
                  <a:pos x="527050" y="474662"/>
                </a:cxn>
                <a:cxn ang="0">
                  <a:pos x="630237" y="474662"/>
                </a:cxn>
                <a:cxn ang="0">
                  <a:pos x="685800" y="207962"/>
                </a:cxn>
                <a:cxn ang="0">
                  <a:pos x="642937" y="192087"/>
                </a:cxn>
                <a:cxn ang="0">
                  <a:pos x="730250" y="171449"/>
                </a:cxn>
                <a:cxn ang="0">
                  <a:pos x="730250" y="496887"/>
                </a:cxn>
                <a:cxn ang="0">
                  <a:pos x="830263" y="473074"/>
                </a:cxn>
                <a:cxn ang="0">
                  <a:pos x="769937" y="171449"/>
                </a:cxn>
                <a:cxn ang="0">
                  <a:pos x="730250" y="171449"/>
                </a:cxn>
                <a:cxn ang="0">
                  <a:pos x="730250" y="171449"/>
                </a:cxn>
                <a:cxn ang="0">
                  <a:pos x="730250" y="171449"/>
                </a:cxn>
              </a:cxnLst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0" name="Freeform 53"/>
            <p:cNvSpPr>
              <a:spLocks noEditPoints="1"/>
            </p:cNvSpPr>
            <p:nvPr>
              <p:custDataLst>
                <p:tags r:id="rId4"/>
              </p:custDataLst>
            </p:nvPr>
          </p:nvSpPr>
          <p:spPr>
            <a:xfrm>
              <a:off x="9755188" y="3797300"/>
              <a:ext cx="290513" cy="290512"/>
            </a:xfrm>
            <a:custGeom>
              <a:avLst/>
              <a:gdLst/>
              <a:ahLst/>
              <a:cxnLst>
                <a:cxn ang="0">
                  <a:pos x="0" y="144462"/>
                </a:cxn>
                <a:cxn ang="0">
                  <a:pos x="146050" y="290512"/>
                </a:cxn>
                <a:cxn ang="0">
                  <a:pos x="290513" y="144462"/>
                </a:cxn>
                <a:cxn ang="0">
                  <a:pos x="146050" y="0"/>
                </a:cxn>
                <a:cxn ang="0">
                  <a:pos x="0" y="144462"/>
                </a:cxn>
                <a:cxn ang="0">
                  <a:pos x="0" y="144462"/>
                </a:cxn>
                <a:cxn ang="0">
                  <a:pos x="0" y="144462"/>
                </a:cxn>
              </a:cxnLst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1" name="Freeform 54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9244013" y="4102100"/>
              <a:ext cx="684213" cy="527050"/>
            </a:xfrm>
            <a:custGeom>
              <a:avLst/>
              <a:gdLst/>
              <a:ahLst/>
              <a:cxnLst>
                <a:cxn ang="0">
                  <a:pos x="403225" y="527050"/>
                </a:cxn>
                <a:cxn ang="0">
                  <a:pos x="684213" y="417512"/>
                </a:cxn>
                <a:cxn ang="0">
                  <a:pos x="655637" y="369887"/>
                </a:cxn>
                <a:cxn ang="0">
                  <a:pos x="330200" y="44450"/>
                </a:cxn>
                <a:cxn ang="0">
                  <a:pos x="171450" y="44450"/>
                </a:cxn>
                <a:cxn ang="0">
                  <a:pos x="0" y="214312"/>
                </a:cxn>
                <a:cxn ang="0">
                  <a:pos x="403225" y="527050"/>
                </a:cxn>
                <a:cxn ang="0">
                  <a:pos x="403225" y="527050"/>
                </a:cxn>
                <a:cxn ang="0">
                  <a:pos x="403225" y="527050"/>
                </a:cxn>
              </a:cxnLst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2" name="Freeform 55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9442450" y="4179888"/>
              <a:ext cx="604838" cy="449262"/>
            </a:xfrm>
            <a:custGeom>
              <a:avLst/>
              <a:gdLst/>
              <a:ahLst/>
              <a:cxnLst>
                <a:cxn ang="0">
                  <a:pos x="0" y="395287"/>
                </a:cxn>
                <a:cxn ang="0">
                  <a:pos x="204787" y="449262"/>
                </a:cxn>
                <a:cxn ang="0">
                  <a:pos x="604838" y="146049"/>
                </a:cxn>
                <a:cxn ang="0">
                  <a:pos x="503237" y="44449"/>
                </a:cxn>
                <a:cxn ang="0">
                  <a:pos x="344487" y="44449"/>
                </a:cxn>
                <a:cxn ang="0">
                  <a:pos x="19050" y="369887"/>
                </a:cxn>
                <a:cxn ang="0">
                  <a:pos x="0" y="395287"/>
                </a:cxn>
                <a:cxn ang="0">
                  <a:pos x="0" y="395287"/>
                </a:cxn>
                <a:cxn ang="0">
                  <a:pos x="0" y="395287"/>
                </a:cxn>
              </a:cxnLst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3" name="Freeform 56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9321800" y="4313238"/>
              <a:ext cx="512763" cy="315912"/>
            </a:xfrm>
            <a:custGeom>
              <a:avLst/>
              <a:gdLst/>
              <a:ahLst/>
              <a:cxnLst>
                <a:cxn ang="0">
                  <a:pos x="325437" y="315912"/>
                </a:cxn>
                <a:cxn ang="0">
                  <a:pos x="512763" y="271462"/>
                </a:cxn>
                <a:cxn ang="0">
                  <a:pos x="290512" y="50799"/>
                </a:cxn>
                <a:cxn ang="0">
                  <a:pos x="109537" y="50799"/>
                </a:cxn>
                <a:cxn ang="0">
                  <a:pos x="0" y="160337"/>
                </a:cxn>
                <a:cxn ang="0">
                  <a:pos x="325437" y="315912"/>
                </a:cxn>
                <a:cxn ang="0">
                  <a:pos x="325437" y="315912"/>
                </a:cxn>
                <a:cxn ang="0">
                  <a:pos x="325437" y="315912"/>
                </a:cxn>
              </a:cxnLst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4" name="Freeform 57"/>
            <p:cNvSpPr/>
            <p:nvPr>
              <p:custDataLst>
                <p:tags r:id="rId8"/>
              </p:custDataLst>
            </p:nvPr>
          </p:nvSpPr>
          <p:spPr>
            <a:xfrm>
              <a:off x="9147175" y="4262438"/>
              <a:ext cx="706438" cy="228600"/>
            </a:xfrm>
            <a:custGeom>
              <a:avLst/>
              <a:gdLst/>
              <a:ahLst/>
              <a:cxnLst>
                <a:cxn ang="0">
                  <a:pos x="0" y="185737"/>
                </a:cxn>
                <a:cxn ang="0">
                  <a:pos x="88900" y="23812"/>
                </a:cxn>
                <a:cxn ang="0">
                  <a:pos x="155575" y="0"/>
                </a:cxn>
                <a:cxn ang="0">
                  <a:pos x="677862" y="0"/>
                </a:cxn>
                <a:cxn ang="0">
                  <a:pos x="701675" y="33337"/>
                </a:cxn>
                <a:cxn ang="0">
                  <a:pos x="706438" y="228600"/>
                </a:cxn>
                <a:cxn ang="0">
                  <a:pos x="0" y="185737"/>
                </a:cxn>
              </a:cxnLst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5" name="Freeform 58"/>
            <p:cNvSpPr/>
            <p:nvPr>
              <p:custDataLst>
                <p:tags r:id="rId9"/>
              </p:custDataLst>
            </p:nvPr>
          </p:nvSpPr>
          <p:spPr>
            <a:xfrm>
              <a:off x="7870825" y="4335463"/>
              <a:ext cx="1301750" cy="1238250"/>
            </a:xfrm>
            <a:custGeom>
              <a:avLst/>
              <a:gdLst/>
              <a:ahLst/>
              <a:cxnLst>
                <a:cxn ang="0">
                  <a:pos x="1301750" y="76297"/>
                </a:cxn>
                <a:cxn ang="0">
                  <a:pos x="1268412" y="0"/>
                </a:cxn>
                <a:cxn ang="0">
                  <a:pos x="0" y="6358"/>
                </a:cxn>
                <a:cxn ang="0">
                  <a:pos x="0" y="1177847"/>
                </a:cxn>
                <a:cxn ang="0">
                  <a:pos x="65087" y="1225533"/>
                </a:cxn>
                <a:cxn ang="0">
                  <a:pos x="233362" y="1238250"/>
                </a:cxn>
                <a:cxn ang="0">
                  <a:pos x="350837" y="1109497"/>
                </a:cxn>
                <a:cxn ang="0">
                  <a:pos x="1301750" y="76297"/>
                </a:cxn>
              </a:cxnLst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6" name="Freeform 59"/>
            <p:cNvSpPr/>
            <p:nvPr>
              <p:custDataLst>
                <p:tags r:id="rId10"/>
              </p:custDataLst>
            </p:nvPr>
          </p:nvSpPr>
          <p:spPr>
            <a:xfrm>
              <a:off x="7951788" y="4360863"/>
              <a:ext cx="166688" cy="1212850"/>
            </a:xfrm>
            <a:custGeom>
              <a:avLst/>
              <a:gdLst/>
              <a:ahLst/>
              <a:cxnLst>
                <a:cxn ang="0">
                  <a:pos x="0" y="33381"/>
                </a:cxn>
                <a:cxn ang="0">
                  <a:pos x="0" y="1203312"/>
                </a:cxn>
                <a:cxn ang="0">
                  <a:pos x="152400" y="1212850"/>
                </a:cxn>
                <a:cxn ang="0">
                  <a:pos x="166688" y="1196954"/>
                </a:cxn>
                <a:cxn ang="0">
                  <a:pos x="166688" y="33381"/>
                </a:cxn>
                <a:cxn ang="0">
                  <a:pos x="160337" y="3179"/>
                </a:cxn>
                <a:cxn ang="0">
                  <a:pos x="6350" y="0"/>
                </a:cxn>
                <a:cxn ang="0">
                  <a:pos x="0" y="33381"/>
                </a:cxn>
              </a:cxnLst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7" name="Freeform 60"/>
            <p:cNvSpPr/>
            <p:nvPr>
              <p:custDataLst>
                <p:tags r:id="rId11"/>
              </p:custDataLst>
            </p:nvPr>
          </p:nvSpPr>
          <p:spPr>
            <a:xfrm>
              <a:off x="7951788" y="5489575"/>
              <a:ext cx="152400" cy="84137"/>
            </a:xfrm>
            <a:custGeom>
              <a:avLst/>
              <a:gdLst/>
              <a:ahLst/>
              <a:cxnLst>
                <a:cxn ang="0">
                  <a:pos x="152400" y="84137"/>
                </a:cxn>
                <a:cxn ang="0">
                  <a:pos x="152400" y="84137"/>
                </a:cxn>
                <a:cxn ang="0">
                  <a:pos x="152400" y="84137"/>
                </a:cxn>
                <a:cxn ang="0">
                  <a:pos x="68262" y="0"/>
                </a:cxn>
                <a:cxn ang="0">
                  <a:pos x="0" y="74612"/>
                </a:cxn>
                <a:cxn ang="0">
                  <a:pos x="0" y="74612"/>
                </a:cxn>
                <a:cxn ang="0">
                  <a:pos x="152400" y="84137"/>
                </a:cxn>
              </a:cxnLst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8" name="Freeform 61"/>
            <p:cNvSpPr/>
            <p:nvPr>
              <p:custDataLst>
                <p:tags r:id="rId12"/>
              </p:custDataLst>
            </p:nvPr>
          </p:nvSpPr>
          <p:spPr>
            <a:xfrm>
              <a:off x="7653338" y="4129088"/>
              <a:ext cx="776288" cy="1058862"/>
            </a:xfrm>
            <a:custGeom>
              <a:avLst/>
              <a:gdLst/>
              <a:ahLst/>
              <a:cxnLst>
                <a:cxn ang="0">
                  <a:pos x="217487" y="4762"/>
                </a:cxn>
                <a:cxn ang="0">
                  <a:pos x="766762" y="0"/>
                </a:cxn>
                <a:cxn ang="0">
                  <a:pos x="776288" y="1050924"/>
                </a:cxn>
                <a:cxn ang="0">
                  <a:pos x="4762" y="1058862"/>
                </a:cxn>
                <a:cxn ang="0">
                  <a:pos x="0" y="222249"/>
                </a:cxn>
                <a:cxn ang="0">
                  <a:pos x="217487" y="4762"/>
                </a:cxn>
              </a:cxnLst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79" name="Freeform 62"/>
            <p:cNvSpPr/>
            <p:nvPr>
              <p:custDataLst>
                <p:tags r:id="rId13"/>
              </p:custDataLst>
            </p:nvPr>
          </p:nvSpPr>
          <p:spPr>
            <a:xfrm>
              <a:off x="7653338" y="4132263"/>
              <a:ext cx="223838" cy="219075"/>
            </a:xfrm>
            <a:custGeom>
              <a:avLst/>
              <a:gdLst/>
              <a:ahLst/>
              <a:cxnLst>
                <a:cxn ang="0">
                  <a:pos x="222250" y="219075"/>
                </a:cxn>
                <a:cxn ang="0">
                  <a:pos x="0" y="219075"/>
                </a:cxn>
                <a:cxn ang="0">
                  <a:pos x="223838" y="0"/>
                </a:cxn>
                <a:cxn ang="0">
                  <a:pos x="222250" y="219075"/>
                </a:cxn>
              </a:cxnLst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80" name="Freeform 63"/>
            <p:cNvSpPr/>
            <p:nvPr>
              <p:custDataLst>
                <p:tags r:id="rId14"/>
              </p:custDataLst>
            </p:nvPr>
          </p:nvSpPr>
          <p:spPr>
            <a:xfrm>
              <a:off x="7653338" y="4351338"/>
              <a:ext cx="222250" cy="215900"/>
            </a:xfrm>
            <a:custGeom>
              <a:avLst/>
              <a:gdLst/>
              <a:ahLst/>
              <a:cxnLst>
                <a:cxn ang="0">
                  <a:pos x="0" y="215900"/>
                </a:cxn>
                <a:cxn ang="0">
                  <a:pos x="222250" y="0"/>
                </a:cxn>
                <a:cxn ang="0">
                  <a:pos x="0" y="0"/>
                </a:cxn>
                <a:cxn ang="0">
                  <a:pos x="0" y="215900"/>
                </a:cxn>
              </a:cxnLst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81" name="Freeform 64"/>
            <p:cNvSpPr/>
            <p:nvPr>
              <p:custDataLst>
                <p:tags r:id="rId15"/>
              </p:custDataLst>
            </p:nvPr>
          </p:nvSpPr>
          <p:spPr>
            <a:xfrm>
              <a:off x="7808913" y="4535488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82" name="Freeform 65"/>
            <p:cNvSpPr/>
            <p:nvPr>
              <p:custDataLst>
                <p:tags r:id="rId16"/>
              </p:custDataLst>
            </p:nvPr>
          </p:nvSpPr>
          <p:spPr>
            <a:xfrm>
              <a:off x="7810500" y="4699000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83" name="Freeform 66"/>
            <p:cNvSpPr/>
            <p:nvPr>
              <p:custDataLst>
                <p:tags r:id="rId17"/>
              </p:custDataLst>
            </p:nvPr>
          </p:nvSpPr>
          <p:spPr>
            <a:xfrm>
              <a:off x="7812088" y="4862513"/>
              <a:ext cx="457200" cy="82550"/>
            </a:xfrm>
            <a:custGeom>
              <a:avLst/>
              <a:gdLst/>
              <a:ahLst/>
              <a:cxnLst>
                <a:cxn ang="0">
                  <a:pos x="457200" y="77787"/>
                </a:cxn>
                <a:cxn ang="0">
                  <a:pos x="1587" y="82550"/>
                </a:cxn>
                <a:cxn ang="0">
                  <a:pos x="0" y="4762"/>
                </a:cxn>
                <a:cxn ang="0">
                  <a:pos x="457200" y="0"/>
                </a:cxn>
                <a:cxn ang="0">
                  <a:pos x="457200" y="77787"/>
                </a:cxn>
              </a:cxnLst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84" name="Freeform 67"/>
            <p:cNvSpPr/>
            <p:nvPr>
              <p:custDataLst>
                <p:tags r:id="rId18"/>
              </p:custDataLst>
            </p:nvPr>
          </p:nvSpPr>
          <p:spPr>
            <a:xfrm>
              <a:off x="8020050" y="4408488"/>
              <a:ext cx="1833563" cy="1165225"/>
            </a:xfrm>
            <a:custGeom>
              <a:avLst/>
              <a:gdLst/>
              <a:ahLst/>
              <a:cxnLst>
                <a:cxn ang="0">
                  <a:pos x="1757362" y="1165225"/>
                </a:cxn>
                <a:cxn ang="0">
                  <a:pos x="76200" y="1165225"/>
                </a:cxn>
                <a:cxn ang="0">
                  <a:pos x="0" y="1088921"/>
                </a:cxn>
                <a:cxn ang="0">
                  <a:pos x="0" y="76303"/>
                </a:cxn>
                <a:cxn ang="0">
                  <a:pos x="76200" y="0"/>
                </a:cxn>
                <a:cxn ang="0">
                  <a:pos x="1757362" y="0"/>
                </a:cxn>
                <a:cxn ang="0">
                  <a:pos x="1833563" y="76303"/>
                </a:cxn>
                <a:cxn ang="0">
                  <a:pos x="1833563" y="1088921"/>
                </a:cxn>
                <a:cxn ang="0">
                  <a:pos x="1757362" y="1165225"/>
                </a:cxn>
              </a:cxnLst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85" name="Rectangle 68"/>
            <p:cNvSpPr/>
            <p:nvPr>
              <p:custDataLst>
                <p:tags r:id="rId19"/>
              </p:custDataLst>
            </p:nvPr>
          </p:nvSpPr>
          <p:spPr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886" name="Rectangle 69"/>
            <p:cNvSpPr/>
            <p:nvPr>
              <p:custDataLst>
                <p:tags r:id="rId20"/>
              </p:custDataLst>
            </p:nvPr>
          </p:nvSpPr>
          <p:spPr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887" name="Freeform 70"/>
            <p:cNvSpPr>
              <a:spLocks noEditPoints="1"/>
            </p:cNvSpPr>
            <p:nvPr>
              <p:custDataLst>
                <p:tags r:id="rId21"/>
              </p:custDataLst>
            </p:nvPr>
          </p:nvSpPr>
          <p:spPr>
            <a:xfrm>
              <a:off x="7370763" y="2262188"/>
              <a:ext cx="328613" cy="328612"/>
            </a:xfrm>
            <a:custGeom>
              <a:avLst/>
              <a:gdLst/>
              <a:ahLst/>
              <a:cxnLst>
                <a:cxn ang="0">
                  <a:pos x="328613" y="288924"/>
                </a:cxn>
                <a:cxn ang="0">
                  <a:pos x="284162" y="244474"/>
                </a:cxn>
                <a:cxn ang="0">
                  <a:pos x="93662" y="236537"/>
                </a:cxn>
                <a:cxn ang="0">
                  <a:pos x="84137" y="44449"/>
                </a:cxn>
                <a:cxn ang="0">
                  <a:pos x="41275" y="1587"/>
                </a:cxn>
                <a:cxn ang="0">
                  <a:pos x="1587" y="41274"/>
                </a:cxn>
                <a:cxn ang="0">
                  <a:pos x="11112" y="273049"/>
                </a:cxn>
                <a:cxn ang="0">
                  <a:pos x="55562" y="319087"/>
                </a:cxn>
                <a:cxn ang="0">
                  <a:pos x="287337" y="328612"/>
                </a:cxn>
                <a:cxn ang="0">
                  <a:pos x="328613" y="288924"/>
                </a:cxn>
                <a:cxn ang="0">
                  <a:pos x="328613" y="288924"/>
                </a:cxn>
                <a:cxn ang="0">
                  <a:pos x="328613" y="288924"/>
                </a:cxn>
              </a:cxnLst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88" name="Freeform 71"/>
            <p:cNvSpPr>
              <a:spLocks noEditPoints="1"/>
            </p:cNvSpPr>
            <p:nvPr>
              <p:custDataLst>
                <p:tags r:id="rId22"/>
              </p:custDataLst>
            </p:nvPr>
          </p:nvSpPr>
          <p:spPr>
            <a:xfrm>
              <a:off x="6572250" y="2189163"/>
              <a:ext cx="1227138" cy="1225550"/>
            </a:xfrm>
            <a:custGeom>
              <a:avLst/>
              <a:gdLst/>
              <a:ahLst/>
              <a:cxnLst>
                <a:cxn ang="0">
                  <a:pos x="1208087" y="650129"/>
                </a:cxn>
                <a:cxn ang="0">
                  <a:pos x="579437" y="20664"/>
                </a:cxn>
                <a:cxn ang="0">
                  <a:pos x="509587" y="20664"/>
                </a:cxn>
                <a:cxn ang="0">
                  <a:pos x="19050" y="510248"/>
                </a:cxn>
                <a:cxn ang="0">
                  <a:pos x="19050" y="580189"/>
                </a:cxn>
                <a:cxn ang="0">
                  <a:pos x="647700" y="1211243"/>
                </a:cxn>
                <a:cxn ang="0">
                  <a:pos x="682625" y="1225550"/>
                </a:cxn>
                <a:cxn ang="0">
                  <a:pos x="717550" y="1211243"/>
                </a:cxn>
                <a:cxn ang="0">
                  <a:pos x="1208087" y="720070"/>
                </a:cxn>
                <a:cxn ang="0">
                  <a:pos x="1208087" y="650129"/>
                </a:cxn>
                <a:cxn ang="0">
                  <a:pos x="604837" y="985526"/>
                </a:cxn>
                <a:cxn ang="0">
                  <a:pos x="534987" y="985526"/>
                </a:cxn>
                <a:cxn ang="0">
                  <a:pos x="130175" y="580189"/>
                </a:cxn>
                <a:cxn ang="0">
                  <a:pos x="130175" y="510248"/>
                </a:cxn>
                <a:cxn ang="0">
                  <a:pos x="508000" y="131933"/>
                </a:cxn>
                <a:cxn ang="0">
                  <a:pos x="577850" y="131933"/>
                </a:cxn>
                <a:cxn ang="0">
                  <a:pos x="982662" y="537270"/>
                </a:cxn>
                <a:cxn ang="0">
                  <a:pos x="982662" y="607211"/>
                </a:cxn>
                <a:cxn ang="0">
                  <a:pos x="604837" y="985526"/>
                </a:cxn>
                <a:cxn ang="0">
                  <a:pos x="604837" y="985526"/>
                </a:cxn>
                <a:cxn ang="0">
                  <a:pos x="604837" y="985526"/>
                </a:cxn>
              </a:cxnLst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89" name="Freeform 72"/>
            <p:cNvSpPr>
              <a:spLocks noEditPoints="1"/>
            </p:cNvSpPr>
            <p:nvPr>
              <p:custDataLst>
                <p:tags r:id="rId23"/>
              </p:custDataLst>
            </p:nvPr>
          </p:nvSpPr>
          <p:spPr>
            <a:xfrm>
              <a:off x="7604125" y="2832100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80962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0" name="Freeform 73"/>
            <p:cNvSpPr>
              <a:spLocks noEditPoints="1"/>
            </p:cNvSpPr>
            <p:nvPr>
              <p:custDataLst>
                <p:tags r:id="rId24"/>
              </p:custDataLst>
            </p:nvPr>
          </p:nvSpPr>
          <p:spPr>
            <a:xfrm>
              <a:off x="7491413" y="2944813"/>
              <a:ext cx="84138" cy="84137"/>
            </a:xfrm>
            <a:custGeom>
              <a:avLst/>
              <a:gdLst/>
              <a:ahLst/>
              <a:cxnLst>
                <a:cxn ang="0">
                  <a:pos x="14287" y="14287"/>
                </a:cxn>
                <a:cxn ang="0">
                  <a:pos x="3175" y="52387"/>
                </a:cxn>
                <a:cxn ang="0">
                  <a:pos x="31750" y="80962"/>
                </a:cxn>
                <a:cxn ang="0">
                  <a:pos x="69850" y="69849"/>
                </a:cxn>
                <a:cxn ang="0">
                  <a:pos x="79375" y="31749"/>
                </a:cxn>
                <a:cxn ang="0">
                  <a:pos x="52387" y="3174"/>
                </a:cxn>
                <a:cxn ang="0">
                  <a:pos x="14287" y="14287"/>
                </a:cxn>
                <a:cxn ang="0">
                  <a:pos x="14287" y="14287"/>
                </a:cxn>
                <a:cxn ang="0">
                  <a:pos x="14287" y="14287"/>
                </a:cxn>
              </a:cxnLst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1" name="Freeform 74"/>
            <p:cNvSpPr>
              <a:spLocks noEditPoints="1"/>
            </p:cNvSpPr>
            <p:nvPr>
              <p:custDataLst>
                <p:tags r:id="rId25"/>
              </p:custDataLst>
            </p:nvPr>
          </p:nvSpPr>
          <p:spPr>
            <a:xfrm>
              <a:off x="6961188" y="2590800"/>
              <a:ext cx="277813" cy="279400"/>
            </a:xfrm>
            <a:custGeom>
              <a:avLst/>
              <a:gdLst/>
              <a:ahLst/>
              <a:cxnLst>
                <a:cxn ang="0">
                  <a:pos x="20637" y="169236"/>
                </a:cxn>
                <a:cxn ang="0">
                  <a:pos x="166687" y="20755"/>
                </a:cxn>
                <a:cxn ang="0">
                  <a:pos x="230187" y="36721"/>
                </a:cxn>
                <a:cxn ang="0">
                  <a:pos x="271462" y="225116"/>
                </a:cxn>
                <a:cxn ang="0">
                  <a:pos x="225425" y="273013"/>
                </a:cxn>
                <a:cxn ang="0">
                  <a:pos x="36512" y="233099"/>
                </a:cxn>
                <a:cxn ang="0">
                  <a:pos x="20637" y="169236"/>
                </a:cxn>
                <a:cxn ang="0">
                  <a:pos x="20637" y="169236"/>
                </a:cxn>
                <a:cxn ang="0">
                  <a:pos x="20637" y="169236"/>
                </a:cxn>
              </a:cxnLst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2" name="Freeform 75"/>
            <p:cNvSpPr/>
            <p:nvPr>
              <p:custDataLst>
                <p:tags r:id="rId26"/>
              </p:custDataLst>
            </p:nvPr>
          </p:nvSpPr>
          <p:spPr>
            <a:xfrm>
              <a:off x="8096250" y="1639888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3" name="Freeform 76"/>
            <p:cNvSpPr/>
            <p:nvPr>
              <p:custDataLst>
                <p:tags r:id="rId27"/>
              </p:custDataLst>
            </p:nvPr>
          </p:nvSpPr>
          <p:spPr>
            <a:xfrm>
              <a:off x="8096250" y="1643063"/>
              <a:ext cx="174625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4625" y="0"/>
                </a:cxn>
                <a:cxn ang="0">
                  <a:pos x="174625" y="171450"/>
                </a:cxn>
              </a:cxnLst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4" name="Freeform 77"/>
            <p:cNvSpPr/>
            <p:nvPr>
              <p:custDataLst>
                <p:tags r:id="rId28"/>
              </p:custDataLst>
            </p:nvPr>
          </p:nvSpPr>
          <p:spPr>
            <a:xfrm>
              <a:off x="8096250" y="1814513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5" name="Freeform 78"/>
            <p:cNvSpPr/>
            <p:nvPr>
              <p:custDataLst>
                <p:tags r:id="rId29"/>
              </p:custDataLst>
            </p:nvPr>
          </p:nvSpPr>
          <p:spPr>
            <a:xfrm>
              <a:off x="8218488" y="1957388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6" name="Freeform 79"/>
            <p:cNvSpPr/>
            <p:nvPr>
              <p:custDataLst>
                <p:tags r:id="rId30"/>
              </p:custDataLst>
            </p:nvPr>
          </p:nvSpPr>
          <p:spPr>
            <a:xfrm>
              <a:off x="8220075" y="208597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7" name="Freeform 80"/>
            <p:cNvSpPr/>
            <p:nvPr>
              <p:custDataLst>
                <p:tags r:id="rId31"/>
              </p:custDataLst>
            </p:nvPr>
          </p:nvSpPr>
          <p:spPr>
            <a:xfrm>
              <a:off x="8221663" y="221456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98" name="Rectangle 81"/>
            <p:cNvSpPr/>
            <p:nvPr>
              <p:custDataLst>
                <p:tags r:id="rId32"/>
              </p:custDataLst>
            </p:nvPr>
          </p:nvSpPr>
          <p:spPr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899" name="Freeform 82"/>
            <p:cNvSpPr/>
            <p:nvPr>
              <p:custDataLst>
                <p:tags r:id="rId33"/>
              </p:custDataLst>
            </p:nvPr>
          </p:nvSpPr>
          <p:spPr>
            <a:xfrm>
              <a:off x="7902575" y="1495425"/>
              <a:ext cx="608013" cy="827087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4"/>
                </a:cxn>
                <a:cxn ang="0">
                  <a:pos x="4762" y="827087"/>
                </a:cxn>
                <a:cxn ang="0">
                  <a:pos x="0" y="174624"/>
                </a:cxn>
                <a:cxn ang="0">
                  <a:pos x="171450" y="4762"/>
                </a:cxn>
              </a:cxnLst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00" name="Freeform 83"/>
            <p:cNvSpPr/>
            <p:nvPr>
              <p:custDataLst>
                <p:tags r:id="rId34"/>
              </p:custDataLst>
            </p:nvPr>
          </p:nvSpPr>
          <p:spPr>
            <a:xfrm>
              <a:off x="7902575" y="1498600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01" name="Freeform 84"/>
            <p:cNvSpPr/>
            <p:nvPr>
              <p:custDataLst>
                <p:tags r:id="rId35"/>
              </p:custDataLst>
            </p:nvPr>
          </p:nvSpPr>
          <p:spPr>
            <a:xfrm>
              <a:off x="7902575" y="1670050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02" name="Freeform 85"/>
            <p:cNvSpPr/>
            <p:nvPr>
              <p:custDataLst>
                <p:tags r:id="rId36"/>
              </p:custDataLst>
            </p:nvPr>
          </p:nvSpPr>
          <p:spPr>
            <a:xfrm>
              <a:off x="8024813" y="1812925"/>
              <a:ext cx="357188" cy="65087"/>
            </a:xfrm>
            <a:custGeom>
              <a:avLst/>
              <a:gdLst/>
              <a:ahLst/>
              <a:cxnLst>
                <a:cxn ang="0">
                  <a:pos x="357188" y="61912"/>
                </a:cxn>
                <a:cxn ang="0">
                  <a:pos x="1587" y="65087"/>
                </a:cxn>
                <a:cxn ang="0">
                  <a:pos x="0" y="4762"/>
                </a:cxn>
                <a:cxn ang="0">
                  <a:pos x="357188" y="0"/>
                </a:cxn>
                <a:cxn ang="0">
                  <a:pos x="357188" y="61912"/>
                </a:cxn>
              </a:cxnLst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03" name="Freeform 86"/>
            <p:cNvSpPr/>
            <p:nvPr>
              <p:custDataLst>
                <p:tags r:id="rId37"/>
              </p:custDataLst>
            </p:nvPr>
          </p:nvSpPr>
          <p:spPr>
            <a:xfrm>
              <a:off x="8026400" y="1941513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04" name="Freeform 87"/>
            <p:cNvSpPr/>
            <p:nvPr>
              <p:custDataLst>
                <p:tags r:id="rId38"/>
              </p:custDataLst>
            </p:nvPr>
          </p:nvSpPr>
          <p:spPr>
            <a:xfrm>
              <a:off x="8027988" y="2070100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05" name="Rectangle 88"/>
            <p:cNvSpPr/>
            <p:nvPr>
              <p:custDataLst>
                <p:tags r:id="rId39"/>
              </p:custDataLst>
            </p:nvPr>
          </p:nvSpPr>
          <p:spPr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06" name="Freeform 89"/>
            <p:cNvSpPr/>
            <p:nvPr>
              <p:custDataLst>
                <p:tags r:id="rId40"/>
              </p:custDataLst>
            </p:nvPr>
          </p:nvSpPr>
          <p:spPr>
            <a:xfrm>
              <a:off x="7699375" y="1327150"/>
              <a:ext cx="608013" cy="828675"/>
            </a:xfrm>
            <a:custGeom>
              <a:avLst/>
              <a:gdLst/>
              <a:ahLst/>
              <a:cxnLst>
                <a:cxn ang="0">
                  <a:pos x="171450" y="4762"/>
                </a:cxn>
                <a:cxn ang="0">
                  <a:pos x="600075" y="0"/>
                </a:cxn>
                <a:cxn ang="0">
                  <a:pos x="608013" y="822325"/>
                </a:cxn>
                <a:cxn ang="0">
                  <a:pos x="4762" y="828675"/>
                </a:cxn>
                <a:cxn ang="0">
                  <a:pos x="0" y="174625"/>
                </a:cxn>
                <a:cxn ang="0">
                  <a:pos x="171450" y="4762"/>
                </a:cxn>
              </a:cxnLst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07" name="Freeform 90"/>
            <p:cNvSpPr/>
            <p:nvPr>
              <p:custDataLst>
                <p:tags r:id="rId41"/>
              </p:custDataLst>
            </p:nvPr>
          </p:nvSpPr>
          <p:spPr>
            <a:xfrm>
              <a:off x="7699375" y="1330325"/>
              <a:ext cx="176213" cy="171450"/>
            </a:xfrm>
            <a:custGeom>
              <a:avLst/>
              <a:gdLst/>
              <a:ahLst/>
              <a:cxnLst>
                <a:cxn ang="0">
                  <a:pos x="174625" y="171450"/>
                </a:cxn>
                <a:cxn ang="0">
                  <a:pos x="0" y="171450"/>
                </a:cxn>
                <a:cxn ang="0">
                  <a:pos x="176213" y="0"/>
                </a:cxn>
                <a:cxn ang="0">
                  <a:pos x="174625" y="171450"/>
                </a:cxn>
              </a:cxnLst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08" name="Freeform 91"/>
            <p:cNvSpPr/>
            <p:nvPr>
              <p:custDataLst>
                <p:tags r:id="rId42"/>
              </p:custDataLst>
            </p:nvPr>
          </p:nvSpPr>
          <p:spPr>
            <a:xfrm>
              <a:off x="7699375" y="1501775"/>
              <a:ext cx="174625" cy="168275"/>
            </a:xfrm>
            <a:custGeom>
              <a:avLst/>
              <a:gdLst/>
              <a:ahLst/>
              <a:cxnLst>
                <a:cxn ang="0">
                  <a:pos x="1587" y="168275"/>
                </a:cxn>
                <a:cxn ang="0">
                  <a:pos x="174625" y="0"/>
                </a:cxn>
                <a:cxn ang="0">
                  <a:pos x="0" y="0"/>
                </a:cxn>
                <a:cxn ang="0">
                  <a:pos x="1587" y="168275"/>
                </a:cxn>
              </a:cxnLst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09" name="Freeform 92"/>
            <p:cNvSpPr/>
            <p:nvPr>
              <p:custDataLst>
                <p:tags r:id="rId43"/>
              </p:custDataLst>
            </p:nvPr>
          </p:nvSpPr>
          <p:spPr>
            <a:xfrm>
              <a:off x="7821613" y="1646238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1587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10" name="Freeform 93"/>
            <p:cNvSpPr/>
            <p:nvPr>
              <p:custDataLst>
                <p:tags r:id="rId44"/>
              </p:custDataLst>
            </p:nvPr>
          </p:nvSpPr>
          <p:spPr>
            <a:xfrm>
              <a:off x="7823200" y="1774825"/>
              <a:ext cx="357188" cy="63500"/>
            </a:xfrm>
            <a:custGeom>
              <a:avLst/>
              <a:gdLst/>
              <a:ahLst/>
              <a:cxnLst>
                <a:cxn ang="0">
                  <a:pos x="357188" y="60325"/>
                </a:cxn>
                <a:cxn ang="0">
                  <a:pos x="0" y="63500"/>
                </a:cxn>
                <a:cxn ang="0">
                  <a:pos x="0" y="3175"/>
                </a:cxn>
                <a:cxn ang="0">
                  <a:pos x="357188" y="0"/>
                </a:cxn>
                <a:cxn ang="0">
                  <a:pos x="357188" y="60325"/>
                </a:cxn>
              </a:cxnLst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11" name="Freeform 94"/>
            <p:cNvSpPr/>
            <p:nvPr>
              <p:custDataLst>
                <p:tags r:id="rId45"/>
              </p:custDataLst>
            </p:nvPr>
          </p:nvSpPr>
          <p:spPr>
            <a:xfrm>
              <a:off x="7824788" y="1901825"/>
              <a:ext cx="357188" cy="65087"/>
            </a:xfrm>
            <a:custGeom>
              <a:avLst/>
              <a:gdLst/>
              <a:ahLst/>
              <a:cxnLst>
                <a:cxn ang="0">
                  <a:pos x="357188" y="60324"/>
                </a:cxn>
                <a:cxn ang="0">
                  <a:pos x="0" y="65087"/>
                </a:cxn>
                <a:cxn ang="0">
                  <a:pos x="0" y="3174"/>
                </a:cxn>
                <a:cxn ang="0">
                  <a:pos x="357188" y="0"/>
                </a:cxn>
                <a:cxn ang="0">
                  <a:pos x="357188" y="60324"/>
                </a:cxn>
              </a:cxnLst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12" name="Freeform 95"/>
            <p:cNvSpPr/>
            <p:nvPr>
              <p:custDataLst>
                <p:tags r:id="rId46"/>
              </p:custDataLst>
            </p:nvPr>
          </p:nvSpPr>
          <p:spPr>
            <a:xfrm>
              <a:off x="7621588" y="3222625"/>
              <a:ext cx="1214438" cy="839787"/>
            </a:xfrm>
            <a:custGeom>
              <a:avLst/>
              <a:gdLst/>
              <a:ahLst/>
              <a:cxnLst>
                <a:cxn ang="0">
                  <a:pos x="1163637" y="839787"/>
                </a:cxn>
                <a:cxn ang="0">
                  <a:pos x="50800" y="839787"/>
                </a:cxn>
                <a:cxn ang="0">
                  <a:pos x="0" y="788987"/>
                </a:cxn>
                <a:cxn ang="0">
                  <a:pos x="0" y="49212"/>
                </a:cxn>
                <a:cxn ang="0">
                  <a:pos x="50800" y="0"/>
                </a:cxn>
                <a:cxn ang="0">
                  <a:pos x="1163637" y="0"/>
                </a:cxn>
                <a:cxn ang="0">
                  <a:pos x="1214438" y="49212"/>
                </a:cxn>
                <a:cxn ang="0">
                  <a:pos x="1214438" y="788987"/>
                </a:cxn>
                <a:cxn ang="0">
                  <a:pos x="1163637" y="839787"/>
                </a:cxn>
              </a:cxnLst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13" name="Rectangle 96"/>
            <p:cNvSpPr/>
            <p:nvPr>
              <p:custDataLst>
                <p:tags r:id="rId47"/>
              </p:custDataLst>
            </p:nvPr>
          </p:nvSpPr>
          <p:spPr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14" name="Rectangle 97"/>
            <p:cNvSpPr/>
            <p:nvPr>
              <p:custDataLst>
                <p:tags r:id="rId48"/>
              </p:custDataLst>
            </p:nvPr>
          </p:nvSpPr>
          <p:spPr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15" name="Freeform 98"/>
            <p:cNvSpPr/>
            <p:nvPr>
              <p:custDataLst>
                <p:tags r:id="rId49"/>
              </p:custDataLst>
            </p:nvPr>
          </p:nvSpPr>
          <p:spPr>
            <a:xfrm>
              <a:off x="7999413" y="3492500"/>
              <a:ext cx="458788" cy="296862"/>
            </a:xfrm>
            <a:custGeom>
              <a:avLst/>
              <a:gdLst/>
              <a:ahLst/>
              <a:cxnLst>
                <a:cxn ang="0">
                  <a:pos x="382587" y="296862"/>
                </a:cxn>
                <a:cxn ang="0">
                  <a:pos x="76200" y="296862"/>
                </a:cxn>
                <a:cxn ang="0">
                  <a:pos x="0" y="220662"/>
                </a:cxn>
                <a:cxn ang="0">
                  <a:pos x="0" y="76199"/>
                </a:cxn>
                <a:cxn ang="0">
                  <a:pos x="76200" y="0"/>
                </a:cxn>
                <a:cxn ang="0">
                  <a:pos x="382587" y="0"/>
                </a:cxn>
                <a:cxn ang="0">
                  <a:pos x="458788" y="76199"/>
                </a:cxn>
                <a:cxn ang="0">
                  <a:pos x="458788" y="220662"/>
                </a:cxn>
                <a:cxn ang="0">
                  <a:pos x="382587" y="296862"/>
                </a:cxn>
              </a:cxnLst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16" name="Freeform 99"/>
            <p:cNvSpPr/>
            <p:nvPr>
              <p:custDataLst>
                <p:tags r:id="rId50"/>
              </p:custDataLst>
            </p:nvPr>
          </p:nvSpPr>
          <p:spPr>
            <a:xfrm>
              <a:off x="8153400" y="3563938"/>
              <a:ext cx="150813" cy="153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3987"/>
                </a:cxn>
                <a:cxn ang="0">
                  <a:pos x="150813" y="76199"/>
                </a:cxn>
                <a:cxn ang="0">
                  <a:pos x="0" y="0"/>
                </a:cxn>
              </a:cxnLst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17" name="Freeform 100"/>
            <p:cNvSpPr/>
            <p:nvPr>
              <p:custDataLst>
                <p:tags r:id="rId51"/>
              </p:custDataLst>
            </p:nvPr>
          </p:nvSpPr>
          <p:spPr>
            <a:xfrm>
              <a:off x="7804150" y="3903663"/>
              <a:ext cx="882650" cy="38100"/>
            </a:xfrm>
            <a:custGeom>
              <a:avLst/>
              <a:gdLst/>
              <a:ahLst/>
              <a:cxnLst>
                <a:cxn ang="0">
                  <a:pos x="865187" y="38100"/>
                </a:cxn>
                <a:cxn ang="0">
                  <a:pos x="17462" y="38100"/>
                </a:cxn>
                <a:cxn ang="0">
                  <a:pos x="0" y="20637"/>
                </a:cxn>
                <a:cxn ang="0">
                  <a:pos x="0" y="17462"/>
                </a:cxn>
                <a:cxn ang="0">
                  <a:pos x="17462" y="0"/>
                </a:cxn>
                <a:cxn ang="0">
                  <a:pos x="865187" y="0"/>
                </a:cxn>
                <a:cxn ang="0">
                  <a:pos x="882650" y="17462"/>
                </a:cxn>
                <a:cxn ang="0">
                  <a:pos x="882650" y="20637"/>
                </a:cxn>
                <a:cxn ang="0">
                  <a:pos x="865187" y="38100"/>
                </a:cxn>
              </a:cxnLst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18" name="Oval 101"/>
            <p:cNvSpPr/>
            <p:nvPr>
              <p:custDataLst>
                <p:tags r:id="rId52"/>
              </p:custDataLst>
            </p:nvPr>
          </p:nvSpPr>
          <p:spPr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19" name="Oval 102"/>
            <p:cNvSpPr/>
            <p:nvPr>
              <p:custDataLst>
                <p:tags r:id="rId53"/>
              </p:custDataLst>
            </p:nvPr>
          </p:nvSpPr>
          <p:spPr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20" name="Freeform 103"/>
            <p:cNvSpPr/>
            <p:nvPr>
              <p:custDataLst>
                <p:tags r:id="rId54"/>
              </p:custDataLst>
            </p:nvPr>
          </p:nvSpPr>
          <p:spPr>
            <a:xfrm>
              <a:off x="8534400" y="2755900"/>
              <a:ext cx="944563" cy="695325"/>
            </a:xfrm>
            <a:custGeom>
              <a:avLst/>
              <a:gdLst/>
              <a:ahLst/>
              <a:cxnLst>
                <a:cxn ang="0">
                  <a:pos x="895350" y="695325"/>
                </a:cxn>
                <a:cxn ang="0">
                  <a:pos x="50800" y="695325"/>
                </a:cxn>
                <a:cxn ang="0">
                  <a:pos x="0" y="644525"/>
                </a:cxn>
                <a:cxn ang="0">
                  <a:pos x="0" y="50800"/>
                </a:cxn>
                <a:cxn ang="0">
                  <a:pos x="50800" y="0"/>
                </a:cxn>
                <a:cxn ang="0">
                  <a:pos x="895350" y="0"/>
                </a:cxn>
                <a:cxn ang="0">
                  <a:pos x="944563" y="50800"/>
                </a:cxn>
                <a:cxn ang="0">
                  <a:pos x="944563" y="644525"/>
                </a:cxn>
                <a:cxn ang="0">
                  <a:pos x="895350" y="695325"/>
                </a:cxn>
              </a:cxnLst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21" name="Rectangle 104"/>
            <p:cNvSpPr/>
            <p:nvPr>
              <p:custDataLst>
                <p:tags r:id="rId55"/>
              </p:custDataLst>
            </p:nvPr>
          </p:nvSpPr>
          <p:spPr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22" name="Rectangle 105"/>
            <p:cNvSpPr/>
            <p:nvPr>
              <p:custDataLst>
                <p:tags r:id="rId56"/>
              </p:custDataLst>
            </p:nvPr>
          </p:nvSpPr>
          <p:spPr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23" name="Rectangle 106"/>
            <p:cNvSpPr/>
            <p:nvPr>
              <p:custDataLst>
                <p:tags r:id="rId57"/>
              </p:custDataLst>
            </p:nvPr>
          </p:nvSpPr>
          <p:spPr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24" name="Rectangle 107"/>
            <p:cNvSpPr/>
            <p:nvPr>
              <p:custDataLst>
                <p:tags r:id="rId58"/>
              </p:custDataLst>
            </p:nvPr>
          </p:nvSpPr>
          <p:spPr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25" name="Rectangle 108"/>
            <p:cNvSpPr/>
            <p:nvPr>
              <p:custDataLst>
                <p:tags r:id="rId59"/>
              </p:custDataLst>
            </p:nvPr>
          </p:nvSpPr>
          <p:spPr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26" name="Rectangle 109"/>
            <p:cNvSpPr/>
            <p:nvPr>
              <p:custDataLst>
                <p:tags r:id="rId60"/>
              </p:custDataLst>
            </p:nvPr>
          </p:nvSpPr>
          <p:spPr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27" name="Rectangle 110"/>
            <p:cNvSpPr/>
            <p:nvPr>
              <p:custDataLst>
                <p:tags r:id="rId61"/>
              </p:custDataLst>
            </p:nvPr>
          </p:nvSpPr>
          <p:spPr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28" name="Freeform 111"/>
            <p:cNvSpPr>
              <a:spLocks noEditPoints="1"/>
            </p:cNvSpPr>
            <p:nvPr>
              <p:custDataLst>
                <p:tags r:id="rId62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29" name="Freeform 112"/>
            <p:cNvSpPr>
              <a:spLocks noEditPoints="1"/>
            </p:cNvSpPr>
            <p:nvPr>
              <p:custDataLst>
                <p:tags r:id="rId63"/>
              </p:custDataLst>
            </p:nvPr>
          </p:nvSpPr>
          <p:spPr>
            <a:xfrm>
              <a:off x="6699250" y="4089400"/>
              <a:ext cx="95250" cy="41275"/>
            </a:xfrm>
            <a:custGeom>
              <a:avLst/>
              <a:gdLst/>
              <a:ahLst/>
              <a:cxnLst>
                <a:cxn ang="0">
                  <a:pos x="0" y="41275"/>
                </a:cxn>
                <a:cxn ang="0">
                  <a:pos x="0" y="0"/>
                </a:cxn>
                <a:cxn ang="0">
                  <a:pos x="95250" y="0"/>
                </a:cxn>
                <a:cxn ang="0">
                  <a:pos x="95250" y="41275"/>
                </a:cxn>
                <a:cxn ang="0">
                  <a:pos x="0" y="41275"/>
                </a:cxn>
                <a:cxn ang="0">
                  <a:pos x="0" y="41275"/>
                </a:cxn>
                <a:cxn ang="0">
                  <a:pos x="0" y="41275"/>
                </a:cxn>
              </a:cxnLst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30" name="Freeform 113"/>
            <p:cNvSpPr>
              <a:spLocks noEditPoints="1"/>
            </p:cNvSpPr>
            <p:nvPr>
              <p:custDataLst>
                <p:tags r:id="rId64"/>
              </p:custDataLst>
            </p:nvPr>
          </p:nvSpPr>
          <p:spPr>
            <a:xfrm>
              <a:off x="6834188" y="3846513"/>
              <a:ext cx="528638" cy="528637"/>
            </a:xfrm>
            <a:custGeom>
              <a:avLst/>
              <a:gdLst/>
              <a:ahLst/>
              <a:cxnLst>
                <a:cxn ang="0">
                  <a:pos x="434975" y="93662"/>
                </a:cxn>
                <a:cxn ang="0">
                  <a:pos x="93662" y="93662"/>
                </a:cxn>
                <a:cxn ang="0">
                  <a:pos x="93662" y="433387"/>
                </a:cxn>
                <a:cxn ang="0">
                  <a:pos x="434975" y="433387"/>
                </a:cxn>
                <a:cxn ang="0">
                  <a:pos x="434975" y="93662"/>
                </a:cxn>
                <a:cxn ang="0">
                  <a:pos x="434975" y="93662"/>
                </a:cxn>
                <a:cxn ang="0">
                  <a:pos x="434975" y="93662"/>
                </a:cxn>
              </a:cxnLst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31" name="Freeform 114"/>
            <p:cNvSpPr>
              <a:spLocks noEditPoints="1"/>
            </p:cNvSpPr>
            <p:nvPr>
              <p:custDataLst>
                <p:tags r:id="rId65"/>
              </p:custDataLst>
            </p:nvPr>
          </p:nvSpPr>
          <p:spPr>
            <a:xfrm>
              <a:off x="6851650" y="3863975"/>
              <a:ext cx="434975" cy="434975"/>
            </a:xfrm>
            <a:custGeom>
              <a:avLst/>
              <a:gdLst/>
              <a:ahLst/>
              <a:cxnLst>
                <a:cxn ang="0">
                  <a:pos x="136525" y="136525"/>
                </a:cxn>
                <a:cxn ang="0">
                  <a:pos x="434975" y="114300"/>
                </a:cxn>
                <a:cxn ang="0">
                  <a:pos x="412750" y="88900"/>
                </a:cxn>
                <a:cxn ang="0">
                  <a:pos x="88900" y="88900"/>
                </a:cxn>
                <a:cxn ang="0">
                  <a:pos x="88900" y="412750"/>
                </a:cxn>
                <a:cxn ang="0">
                  <a:pos x="114300" y="434975"/>
                </a:cxn>
                <a:cxn ang="0">
                  <a:pos x="136525" y="136525"/>
                </a:cxn>
                <a:cxn ang="0">
                  <a:pos x="136525" y="136525"/>
                </a:cxn>
                <a:cxn ang="0">
                  <a:pos x="136525" y="136525"/>
                </a:cxn>
              </a:cxnLst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32" name="Freeform 115"/>
            <p:cNvSpPr>
              <a:spLocks noEditPoints="1"/>
            </p:cNvSpPr>
            <p:nvPr>
              <p:custDataLst>
                <p:tags r:id="rId66"/>
              </p:custDataLst>
            </p:nvPr>
          </p:nvSpPr>
          <p:spPr>
            <a:xfrm>
              <a:off x="7100888" y="4111625"/>
              <a:ext cx="204788" cy="206375"/>
            </a:xfrm>
            <a:custGeom>
              <a:avLst/>
              <a:gdLst/>
              <a:ahLst/>
              <a:cxnLst>
                <a:cxn ang="0">
                  <a:pos x="180975" y="23812"/>
                </a:cxn>
                <a:cxn ang="0">
                  <a:pos x="60325" y="61912"/>
                </a:cxn>
                <a:cxn ang="0">
                  <a:pos x="22225" y="182562"/>
                </a:cxn>
                <a:cxn ang="0">
                  <a:pos x="142875" y="144462"/>
                </a:cxn>
                <a:cxn ang="0">
                  <a:pos x="180975" y="23812"/>
                </a:cxn>
                <a:cxn ang="0">
                  <a:pos x="180975" y="23812"/>
                </a:cxn>
                <a:cxn ang="0">
                  <a:pos x="180975" y="23812"/>
                </a:cxn>
              </a:cxnLst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33" name="Freeform 116"/>
            <p:cNvSpPr>
              <a:spLocks noEditPoints="1"/>
            </p:cNvSpPr>
            <p:nvPr>
              <p:custDataLst>
                <p:tags r:id="rId67"/>
              </p:custDataLst>
            </p:nvPr>
          </p:nvSpPr>
          <p:spPr>
            <a:xfrm>
              <a:off x="6351588" y="4056063"/>
              <a:ext cx="379413" cy="107950"/>
            </a:xfrm>
            <a:custGeom>
              <a:avLst/>
              <a:gdLst/>
              <a:ahLst/>
              <a:cxnLst>
                <a:cxn ang="0">
                  <a:pos x="136525" y="107950"/>
                </a:cxn>
                <a:cxn ang="0">
                  <a:pos x="0" y="53975"/>
                </a:cxn>
                <a:cxn ang="0">
                  <a:pos x="136525" y="0"/>
                </a:cxn>
                <a:cxn ang="0">
                  <a:pos x="379413" y="53975"/>
                </a:cxn>
                <a:cxn ang="0">
                  <a:pos x="136525" y="107950"/>
                </a:cxn>
                <a:cxn ang="0">
                  <a:pos x="136525" y="107950"/>
                </a:cxn>
                <a:cxn ang="0">
                  <a:pos x="136525" y="107950"/>
                </a:cxn>
              </a:cxnLst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34" name="Freeform 117"/>
            <p:cNvSpPr>
              <a:spLocks noEditPoints="1"/>
            </p:cNvSpPr>
            <p:nvPr>
              <p:custDataLst>
                <p:tags r:id="rId68"/>
              </p:custDataLst>
            </p:nvPr>
          </p:nvSpPr>
          <p:spPr>
            <a:xfrm>
              <a:off x="6761163" y="3773488"/>
              <a:ext cx="674688" cy="674687"/>
            </a:xfrm>
            <a:custGeom>
              <a:avLst/>
              <a:gdLst/>
              <a:ahLst/>
              <a:cxnLst>
                <a:cxn ang="0">
                  <a:pos x="674688" y="336549"/>
                </a:cxn>
                <a:cxn ang="0">
                  <a:pos x="336550" y="0"/>
                </a:cxn>
                <a:cxn ang="0">
                  <a:pos x="0" y="336549"/>
                </a:cxn>
                <a:cxn ang="0">
                  <a:pos x="336550" y="674687"/>
                </a:cxn>
                <a:cxn ang="0">
                  <a:pos x="674688" y="336549"/>
                </a:cxn>
                <a:cxn ang="0">
                  <a:pos x="77787" y="336549"/>
                </a:cxn>
                <a:cxn ang="0">
                  <a:pos x="336550" y="77787"/>
                </a:cxn>
                <a:cxn ang="0">
                  <a:pos x="596900" y="336549"/>
                </a:cxn>
                <a:cxn ang="0">
                  <a:pos x="336550" y="596899"/>
                </a:cxn>
                <a:cxn ang="0">
                  <a:pos x="77787" y="336549"/>
                </a:cxn>
                <a:cxn ang="0">
                  <a:pos x="77787" y="336549"/>
                </a:cxn>
                <a:cxn ang="0">
                  <a:pos x="77787" y="336549"/>
                </a:cxn>
              </a:cxnLst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35" name="Freeform 118"/>
            <p:cNvSpPr>
              <a:spLocks noEditPoints="1"/>
            </p:cNvSpPr>
            <p:nvPr>
              <p:custDataLst>
                <p:tags r:id="rId69"/>
              </p:custDataLst>
            </p:nvPr>
          </p:nvSpPr>
          <p:spPr>
            <a:xfrm>
              <a:off x="6769100" y="3781425"/>
              <a:ext cx="612775" cy="612775"/>
            </a:xfrm>
            <a:custGeom>
              <a:avLst/>
              <a:gdLst/>
              <a:ahLst/>
              <a:cxnLst>
                <a:cxn ang="0">
                  <a:pos x="354012" y="612775"/>
                </a:cxn>
                <a:cxn ang="0">
                  <a:pos x="612775" y="354012"/>
                </a:cxn>
                <a:cxn ang="0">
                  <a:pos x="528637" y="161925"/>
                </a:cxn>
                <a:cxn ang="0">
                  <a:pos x="596900" y="336550"/>
                </a:cxn>
                <a:cxn ang="0">
                  <a:pos x="338137" y="596900"/>
                </a:cxn>
                <a:cxn ang="0">
                  <a:pos x="161925" y="528637"/>
                </a:cxn>
                <a:cxn ang="0">
                  <a:pos x="354012" y="612775"/>
                </a:cxn>
                <a:cxn ang="0">
                  <a:pos x="15875" y="354012"/>
                </a:cxn>
                <a:cxn ang="0">
                  <a:pos x="354012" y="15875"/>
                </a:cxn>
                <a:cxn ang="0">
                  <a:pos x="584200" y="106362"/>
                </a:cxn>
                <a:cxn ang="0">
                  <a:pos x="338137" y="0"/>
                </a:cxn>
                <a:cxn ang="0">
                  <a:pos x="0" y="336550"/>
                </a:cxn>
                <a:cxn ang="0">
                  <a:pos x="107950" y="584200"/>
                </a:cxn>
                <a:cxn ang="0">
                  <a:pos x="15875" y="354012"/>
                </a:cxn>
                <a:cxn ang="0">
                  <a:pos x="15875" y="354012"/>
                </a:cxn>
                <a:cxn ang="0">
                  <a:pos x="15875" y="354012"/>
                </a:cxn>
              </a:cxnLst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36" name="Freeform 119"/>
            <p:cNvSpPr/>
            <p:nvPr>
              <p:custDataLst>
                <p:tags r:id="rId70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282575" y="53975"/>
                </a:cxn>
                <a:cxn ang="0">
                  <a:pos x="246062" y="17462"/>
                </a:cxn>
                <a:cxn ang="0">
                  <a:pos x="20637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598488" y="127000"/>
                </a:cxn>
                <a:cxn ang="0">
                  <a:pos x="542925" y="71437"/>
                </a:cxn>
                <a:cxn ang="0">
                  <a:pos x="322262" y="71437"/>
                </a:cxn>
                <a:cxn ang="0">
                  <a:pos x="282575" y="53975"/>
                </a:cxn>
              </a:cxnLst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37" name="Line 120"/>
            <p:cNvSpPr/>
            <p:nvPr>
              <p:custDataLst>
                <p:tags r:id="rId71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38" name="Line 121"/>
            <p:cNvSpPr/>
            <p:nvPr>
              <p:custDataLst>
                <p:tags r:id="rId72"/>
              </p:custDataLst>
            </p:nvPr>
          </p:nvSpPr>
          <p:spPr>
            <a:xfrm>
              <a:off x="6402388" y="1849438"/>
              <a:ext cx="0" cy="0"/>
            </a:xfrm>
            <a:prstGeom prst="line">
              <a:avLst/>
            </a:prstGeom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39" name="Freeform 122"/>
            <p:cNvSpPr>
              <a:spLocks noEditPoints="1"/>
            </p:cNvSpPr>
            <p:nvPr>
              <p:custDataLst>
                <p:tags r:id="rId73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60325" y="0"/>
                </a:cxn>
                <a:cxn ang="0">
                  <a:pos x="53975" y="0"/>
                </a:cxn>
                <a:cxn ang="0">
                  <a:pos x="0" y="55562"/>
                </a:cxn>
                <a:cxn ang="0">
                  <a:pos x="0" y="66675"/>
                </a:cxn>
                <a:cxn ang="0">
                  <a:pos x="60325" y="0"/>
                </a:cxn>
                <a:cxn ang="0">
                  <a:pos x="598488" y="127000"/>
                </a:cxn>
                <a:cxn ang="0">
                  <a:pos x="550862" y="71437"/>
                </a:cxn>
                <a:cxn ang="0">
                  <a:pos x="598488" y="180975"/>
                </a:cxn>
                <a:cxn ang="0">
                  <a:pos x="598488" y="127000"/>
                </a:cxn>
                <a:cxn ang="0">
                  <a:pos x="598488" y="465137"/>
                </a:cxn>
                <a:cxn ang="0">
                  <a:pos x="598488" y="330200"/>
                </a:cxn>
                <a:cxn ang="0">
                  <a:pos x="476250" y="520700"/>
                </a:cxn>
                <a:cxn ang="0">
                  <a:pos x="542925" y="520700"/>
                </a:cxn>
                <a:cxn ang="0">
                  <a:pos x="598488" y="465137"/>
                </a:cxn>
                <a:cxn ang="0">
                  <a:pos x="0" y="446087"/>
                </a:cxn>
                <a:cxn ang="0">
                  <a:pos x="0" y="465137"/>
                </a:cxn>
                <a:cxn ang="0">
                  <a:pos x="53975" y="520700"/>
                </a:cxn>
                <a:cxn ang="0">
                  <a:pos x="71437" y="520700"/>
                </a:cxn>
                <a:cxn ang="0">
                  <a:pos x="0" y="446087"/>
                </a:cxn>
                <a:cxn ang="0">
                  <a:pos x="0" y="446087"/>
                </a:cxn>
                <a:cxn ang="0">
                  <a:pos x="0" y="446087"/>
                </a:cxn>
              </a:cxnLst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0" name="Freeform 123"/>
            <p:cNvSpPr>
              <a:spLocks noEditPoints="1"/>
            </p:cNvSpPr>
            <p:nvPr>
              <p:custDataLst>
                <p:tags r:id="rId74"/>
              </p:custDataLst>
            </p:nvPr>
          </p:nvSpPr>
          <p:spPr>
            <a:xfrm>
              <a:off x="6119813" y="1795463"/>
              <a:ext cx="598488" cy="520700"/>
            </a:xfrm>
            <a:custGeom>
              <a:avLst/>
              <a:gdLst/>
              <a:ahLst/>
              <a:cxnLst>
                <a:cxn ang="0">
                  <a:pos x="101600" y="0"/>
                </a:cxn>
                <a:cxn ang="0">
                  <a:pos x="60325" y="0"/>
                </a:cxn>
                <a:cxn ang="0">
                  <a:pos x="0" y="66675"/>
                </a:cxn>
                <a:cxn ang="0">
                  <a:pos x="0" y="115887"/>
                </a:cxn>
                <a:cxn ang="0">
                  <a:pos x="101600" y="0"/>
                </a:cxn>
                <a:cxn ang="0">
                  <a:pos x="0" y="363537"/>
                </a:cxn>
                <a:cxn ang="0">
                  <a:pos x="0" y="446087"/>
                </a:cxn>
                <a:cxn ang="0">
                  <a:pos x="71437" y="520700"/>
                </a:cxn>
                <a:cxn ang="0">
                  <a:pos x="195262" y="520700"/>
                </a:cxn>
                <a:cxn ang="0">
                  <a:pos x="0" y="363537"/>
                </a:cxn>
                <a:cxn ang="0">
                  <a:pos x="598488" y="330200"/>
                </a:cxn>
                <a:cxn ang="0">
                  <a:pos x="598488" y="180975"/>
                </a:cxn>
                <a:cxn ang="0">
                  <a:pos x="550862" y="71437"/>
                </a:cxn>
                <a:cxn ang="0">
                  <a:pos x="542925" y="71437"/>
                </a:cxn>
                <a:cxn ang="0">
                  <a:pos x="492125" y="71437"/>
                </a:cxn>
                <a:cxn ang="0">
                  <a:pos x="547687" y="239712"/>
                </a:cxn>
                <a:cxn ang="0">
                  <a:pos x="323850" y="520700"/>
                </a:cxn>
                <a:cxn ang="0">
                  <a:pos x="476250" y="520700"/>
                </a:cxn>
                <a:cxn ang="0">
                  <a:pos x="598488" y="330200"/>
                </a:cxn>
                <a:cxn ang="0">
                  <a:pos x="598488" y="330200"/>
                </a:cxn>
                <a:cxn ang="0">
                  <a:pos x="598488" y="330200"/>
                </a:cxn>
              </a:cxnLst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1" name="Freeform 124"/>
            <p:cNvSpPr>
              <a:spLocks noEditPoints="1"/>
            </p:cNvSpPr>
            <p:nvPr>
              <p:custDataLst>
                <p:tags r:id="rId75"/>
              </p:custDataLst>
            </p:nvPr>
          </p:nvSpPr>
          <p:spPr>
            <a:xfrm>
              <a:off x="6119813" y="1795463"/>
              <a:ext cx="547688" cy="520700"/>
            </a:xfrm>
            <a:custGeom>
              <a:avLst/>
              <a:gdLst/>
              <a:ahLst/>
              <a:cxnLst>
                <a:cxn ang="0">
                  <a:pos x="547688" y="239712"/>
                </a:cxn>
                <a:cxn ang="0">
                  <a:pos x="492125" y="71437"/>
                </a:cxn>
                <a:cxn ang="0">
                  <a:pos x="431800" y="71437"/>
                </a:cxn>
                <a:cxn ang="0">
                  <a:pos x="487362" y="223837"/>
                </a:cxn>
                <a:cxn ang="0">
                  <a:pos x="244475" y="466725"/>
                </a:cxn>
                <a:cxn ang="0">
                  <a:pos x="3175" y="223837"/>
                </a:cxn>
                <a:cxn ang="0">
                  <a:pos x="155575" y="0"/>
                </a:cxn>
                <a:cxn ang="0">
                  <a:pos x="101600" y="0"/>
                </a:cxn>
                <a:cxn ang="0">
                  <a:pos x="0" y="115887"/>
                </a:cxn>
                <a:cxn ang="0">
                  <a:pos x="0" y="363537"/>
                </a:cxn>
                <a:cxn ang="0">
                  <a:pos x="195262" y="520700"/>
                </a:cxn>
                <a:cxn ang="0">
                  <a:pos x="323850" y="520700"/>
                </a:cxn>
                <a:cxn ang="0">
                  <a:pos x="547688" y="239712"/>
                </a:cxn>
                <a:cxn ang="0">
                  <a:pos x="547688" y="239712"/>
                </a:cxn>
                <a:cxn ang="0">
                  <a:pos x="547688" y="239712"/>
                </a:cxn>
              </a:cxnLst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2" name="Freeform 125"/>
            <p:cNvSpPr>
              <a:spLocks noEditPoints="1"/>
            </p:cNvSpPr>
            <p:nvPr>
              <p:custDataLst>
                <p:tags r:id="rId76"/>
              </p:custDataLst>
            </p:nvPr>
          </p:nvSpPr>
          <p:spPr>
            <a:xfrm>
              <a:off x="6122988" y="1795463"/>
              <a:ext cx="484188" cy="466725"/>
            </a:xfrm>
            <a:custGeom>
              <a:avLst/>
              <a:gdLst/>
              <a:ahLst/>
              <a:cxnLst>
                <a:cxn ang="0">
                  <a:pos x="0" y="223837"/>
                </a:cxn>
                <a:cxn ang="0">
                  <a:pos x="241300" y="466725"/>
                </a:cxn>
                <a:cxn ang="0">
                  <a:pos x="484188" y="223837"/>
                </a:cxn>
                <a:cxn ang="0">
                  <a:pos x="428625" y="71437"/>
                </a:cxn>
                <a:cxn ang="0">
                  <a:pos x="368300" y="71437"/>
                </a:cxn>
                <a:cxn ang="0">
                  <a:pos x="423862" y="209550"/>
                </a:cxn>
                <a:cxn ang="0">
                  <a:pos x="228600" y="404812"/>
                </a:cxn>
                <a:cxn ang="0">
                  <a:pos x="31750" y="209550"/>
                </a:cxn>
                <a:cxn ang="0">
                  <a:pos x="228600" y="12700"/>
                </a:cxn>
                <a:cxn ang="0">
                  <a:pos x="239712" y="12700"/>
                </a:cxn>
                <a:cxn ang="0">
                  <a:pos x="203200" y="0"/>
                </a:cxn>
                <a:cxn ang="0">
                  <a:pos x="152400" y="0"/>
                </a:cxn>
                <a:cxn ang="0">
                  <a:pos x="0" y="223837"/>
                </a:cxn>
                <a:cxn ang="0">
                  <a:pos x="0" y="223837"/>
                </a:cxn>
                <a:cxn ang="0">
                  <a:pos x="0" y="223837"/>
                </a:cxn>
              </a:cxnLst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3" name="Freeform 126"/>
            <p:cNvSpPr>
              <a:spLocks noEditPoints="1"/>
            </p:cNvSpPr>
            <p:nvPr>
              <p:custDataLst>
                <p:tags r:id="rId77"/>
              </p:custDataLst>
            </p:nvPr>
          </p:nvSpPr>
          <p:spPr>
            <a:xfrm>
              <a:off x="6154738" y="1808163"/>
              <a:ext cx="392113" cy="392112"/>
            </a:xfrm>
            <a:custGeom>
              <a:avLst/>
              <a:gdLst/>
              <a:ahLst/>
              <a:cxnLst>
                <a:cxn ang="0">
                  <a:pos x="0" y="196849"/>
                </a:cxn>
                <a:cxn ang="0">
                  <a:pos x="196850" y="392112"/>
                </a:cxn>
                <a:cxn ang="0">
                  <a:pos x="392113" y="196849"/>
                </a:cxn>
                <a:cxn ang="0">
                  <a:pos x="336550" y="58737"/>
                </a:cxn>
                <a:cxn ang="0">
                  <a:pos x="287337" y="58737"/>
                </a:cxn>
                <a:cxn ang="0">
                  <a:pos x="247650" y="41274"/>
                </a:cxn>
                <a:cxn ang="0">
                  <a:pos x="211137" y="4762"/>
                </a:cxn>
                <a:cxn ang="0">
                  <a:pos x="207962" y="0"/>
                </a:cxn>
                <a:cxn ang="0">
                  <a:pos x="196850" y="0"/>
                </a:cxn>
                <a:cxn ang="0">
                  <a:pos x="0" y="196849"/>
                </a:cxn>
                <a:cxn ang="0">
                  <a:pos x="331787" y="180974"/>
                </a:cxn>
                <a:cxn ang="0">
                  <a:pos x="182562" y="331787"/>
                </a:cxn>
                <a:cxn ang="0">
                  <a:pos x="31750" y="180974"/>
                </a:cxn>
                <a:cxn ang="0">
                  <a:pos x="182562" y="30162"/>
                </a:cxn>
                <a:cxn ang="0">
                  <a:pos x="331787" y="180974"/>
                </a:cxn>
                <a:cxn ang="0">
                  <a:pos x="331787" y="180974"/>
                </a:cxn>
                <a:cxn ang="0">
                  <a:pos x="331787" y="180974"/>
                </a:cxn>
              </a:cxnLst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4" name="Freeform 127"/>
            <p:cNvSpPr>
              <a:spLocks noEditPoints="1"/>
            </p:cNvSpPr>
            <p:nvPr>
              <p:custDataLst>
                <p:tags r:id="rId78"/>
              </p:custDataLst>
            </p:nvPr>
          </p:nvSpPr>
          <p:spPr>
            <a:xfrm>
              <a:off x="6186488" y="1838325"/>
              <a:ext cx="300038" cy="301625"/>
            </a:xfrm>
            <a:custGeom>
              <a:avLst/>
              <a:gdLst/>
              <a:ahLst/>
              <a:cxnLst>
                <a:cxn ang="0">
                  <a:pos x="0" y="150812"/>
                </a:cxn>
                <a:cxn ang="0">
                  <a:pos x="150812" y="301625"/>
                </a:cxn>
                <a:cxn ang="0">
                  <a:pos x="300038" y="150812"/>
                </a:cxn>
                <a:cxn ang="0">
                  <a:pos x="150812" y="0"/>
                </a:cxn>
                <a:cxn ang="0">
                  <a:pos x="0" y="150812"/>
                </a:cxn>
                <a:cxn ang="0">
                  <a:pos x="241300" y="134937"/>
                </a:cxn>
                <a:cxn ang="0">
                  <a:pos x="136525" y="239712"/>
                </a:cxn>
                <a:cxn ang="0">
                  <a:pos x="31750" y="134937"/>
                </a:cxn>
                <a:cxn ang="0">
                  <a:pos x="136525" y="30162"/>
                </a:cxn>
                <a:cxn ang="0">
                  <a:pos x="241300" y="134937"/>
                </a:cxn>
                <a:cxn ang="0">
                  <a:pos x="241300" y="134937"/>
                </a:cxn>
                <a:cxn ang="0">
                  <a:pos x="241300" y="134937"/>
                </a:cxn>
              </a:cxnLst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5" name="Freeform 128"/>
            <p:cNvSpPr>
              <a:spLocks noEditPoints="1"/>
            </p:cNvSpPr>
            <p:nvPr>
              <p:custDataLst>
                <p:tags r:id="rId79"/>
              </p:custDataLst>
            </p:nvPr>
          </p:nvSpPr>
          <p:spPr>
            <a:xfrm>
              <a:off x="6211888" y="1825625"/>
              <a:ext cx="120650" cy="26987"/>
            </a:xfrm>
            <a:custGeom>
              <a:avLst/>
              <a:gdLst/>
              <a:ahLst/>
              <a:cxnLst>
                <a:cxn ang="0">
                  <a:pos x="106362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106362" y="0"/>
                </a:cxn>
                <a:cxn ang="0">
                  <a:pos x="120650" y="14287"/>
                </a:cxn>
                <a:cxn ang="0">
                  <a:pos x="106362" y="26987"/>
                </a:cxn>
                <a:cxn ang="0">
                  <a:pos x="106362" y="26987"/>
                </a:cxn>
                <a:cxn ang="0">
                  <a:pos x="106362" y="26987"/>
                </a:cxn>
              </a:cxnLst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6" name="Freeform 129"/>
            <p:cNvSpPr>
              <a:spLocks noEditPoints="1"/>
            </p:cNvSpPr>
            <p:nvPr>
              <p:custDataLst>
                <p:tags r:id="rId80"/>
              </p:custDataLst>
            </p:nvPr>
          </p:nvSpPr>
          <p:spPr>
            <a:xfrm>
              <a:off x="6159500" y="1825625"/>
              <a:ext cx="34925" cy="26987"/>
            </a:xfrm>
            <a:custGeom>
              <a:avLst/>
              <a:gdLst/>
              <a:ahLst/>
              <a:cxnLst>
                <a:cxn ang="0">
                  <a:pos x="22225" y="26987"/>
                </a:cxn>
                <a:cxn ang="0">
                  <a:pos x="14287" y="26987"/>
                </a:cxn>
                <a:cxn ang="0">
                  <a:pos x="0" y="14287"/>
                </a:cxn>
                <a:cxn ang="0">
                  <a:pos x="14287" y="0"/>
                </a:cxn>
                <a:cxn ang="0">
                  <a:pos x="22225" y="0"/>
                </a:cxn>
                <a:cxn ang="0">
                  <a:pos x="34925" y="14287"/>
                </a:cxn>
                <a:cxn ang="0">
                  <a:pos x="22225" y="26987"/>
                </a:cxn>
                <a:cxn ang="0">
                  <a:pos x="22225" y="26987"/>
                </a:cxn>
                <a:cxn ang="0">
                  <a:pos x="22225" y="26987"/>
                </a:cxn>
              </a:cxnLst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7" name="Freeform 130"/>
            <p:cNvSpPr>
              <a:spLocks noEditPoints="1"/>
            </p:cNvSpPr>
            <p:nvPr>
              <p:custDataLst>
                <p:tags r:id="rId81"/>
              </p:custDataLst>
            </p:nvPr>
          </p:nvSpPr>
          <p:spPr>
            <a:xfrm>
              <a:off x="9105900" y="1592263"/>
              <a:ext cx="666750" cy="666750"/>
            </a:xfrm>
            <a:custGeom>
              <a:avLst/>
              <a:gdLst/>
              <a:ahLst/>
              <a:cxnLst>
                <a:cxn ang="0">
                  <a:pos x="195262" y="0"/>
                </a:cxn>
                <a:cxn ang="0">
                  <a:pos x="1587" y="193675"/>
                </a:cxn>
                <a:cxn ang="0">
                  <a:pos x="0" y="196850"/>
                </a:cxn>
                <a:cxn ang="0">
                  <a:pos x="469900" y="666750"/>
                </a:cxn>
                <a:cxn ang="0">
                  <a:pos x="473075" y="665162"/>
                </a:cxn>
                <a:cxn ang="0">
                  <a:pos x="666750" y="471487"/>
                </a:cxn>
                <a:cxn ang="0">
                  <a:pos x="195262" y="0"/>
                </a:cxn>
                <a:cxn ang="0">
                  <a:pos x="195262" y="0"/>
                </a:cxn>
                <a:cxn ang="0">
                  <a:pos x="195262" y="0"/>
                </a:cxn>
              </a:cxnLst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8" name="Freeform 131"/>
            <p:cNvSpPr>
              <a:spLocks noEditPoints="1"/>
            </p:cNvSpPr>
            <p:nvPr>
              <p:custDataLst>
                <p:tags r:id="rId82"/>
              </p:custDataLst>
            </p:nvPr>
          </p:nvSpPr>
          <p:spPr>
            <a:xfrm>
              <a:off x="9075738" y="1498600"/>
              <a:ext cx="785813" cy="790575"/>
            </a:xfrm>
            <a:custGeom>
              <a:avLst/>
              <a:gdLst/>
              <a:ahLst/>
              <a:cxnLst>
                <a:cxn ang="0">
                  <a:pos x="746125" y="552450"/>
                </a:cxn>
                <a:cxn ang="0">
                  <a:pos x="757237" y="541337"/>
                </a:cxn>
                <a:cxn ang="0">
                  <a:pos x="774700" y="503237"/>
                </a:cxn>
                <a:cxn ang="0">
                  <a:pos x="774700" y="503237"/>
                </a:cxn>
                <a:cxn ang="0">
                  <a:pos x="762000" y="446087"/>
                </a:cxn>
                <a:cxn ang="0">
                  <a:pos x="769937" y="439737"/>
                </a:cxn>
                <a:cxn ang="0">
                  <a:pos x="769937" y="382587"/>
                </a:cxn>
                <a:cxn ang="0">
                  <a:pos x="744537" y="357187"/>
                </a:cxn>
                <a:cxn ang="0">
                  <a:pos x="690562" y="109537"/>
                </a:cxn>
                <a:cxn ang="0">
                  <a:pos x="688975" y="101600"/>
                </a:cxn>
                <a:cxn ang="0">
                  <a:pos x="681037" y="100012"/>
                </a:cxn>
                <a:cxn ang="0">
                  <a:pos x="498475" y="58737"/>
                </a:cxn>
                <a:cxn ang="0">
                  <a:pos x="430212" y="44450"/>
                </a:cxn>
                <a:cxn ang="0">
                  <a:pos x="401637" y="14287"/>
                </a:cxn>
                <a:cxn ang="0">
                  <a:pos x="346075" y="14287"/>
                </a:cxn>
                <a:cxn ang="0">
                  <a:pos x="336550" y="25400"/>
                </a:cxn>
                <a:cxn ang="0">
                  <a:pos x="293687" y="17462"/>
                </a:cxn>
                <a:cxn ang="0">
                  <a:pos x="234950" y="47625"/>
                </a:cxn>
                <a:cxn ang="0">
                  <a:pos x="12700" y="269875"/>
                </a:cxn>
                <a:cxn ang="0">
                  <a:pos x="9525" y="307975"/>
                </a:cxn>
                <a:cxn ang="0">
                  <a:pos x="482600" y="781050"/>
                </a:cxn>
                <a:cxn ang="0">
                  <a:pos x="520700" y="777875"/>
                </a:cxn>
                <a:cxn ang="0">
                  <a:pos x="746125" y="552450"/>
                </a:cxn>
                <a:cxn ang="0">
                  <a:pos x="500062" y="760412"/>
                </a:cxn>
                <a:cxn ang="0">
                  <a:pos x="30162" y="290512"/>
                </a:cxn>
                <a:cxn ang="0">
                  <a:pos x="31750" y="287337"/>
                </a:cxn>
                <a:cxn ang="0">
                  <a:pos x="225425" y="93662"/>
                </a:cxn>
                <a:cxn ang="0">
                  <a:pos x="696912" y="565150"/>
                </a:cxn>
                <a:cxn ang="0">
                  <a:pos x="503237" y="758825"/>
                </a:cxn>
                <a:cxn ang="0">
                  <a:pos x="500062" y="760412"/>
                </a:cxn>
                <a:cxn ang="0">
                  <a:pos x="312737" y="47625"/>
                </a:cxn>
                <a:cxn ang="0">
                  <a:pos x="265112" y="96837"/>
                </a:cxn>
                <a:cxn ang="0">
                  <a:pos x="244475" y="76200"/>
                </a:cxn>
                <a:cxn ang="0">
                  <a:pos x="252412" y="66675"/>
                </a:cxn>
                <a:cxn ang="0">
                  <a:pos x="254000" y="66675"/>
                </a:cxn>
                <a:cxn ang="0">
                  <a:pos x="293687" y="44450"/>
                </a:cxn>
                <a:cxn ang="0">
                  <a:pos x="312737" y="47625"/>
                </a:cxn>
                <a:cxn ang="0">
                  <a:pos x="382587" y="33337"/>
                </a:cxn>
                <a:cxn ang="0">
                  <a:pos x="750887" y="401637"/>
                </a:cxn>
                <a:cxn ang="0">
                  <a:pos x="750887" y="419100"/>
                </a:cxn>
                <a:cxn ang="0">
                  <a:pos x="665162" y="504825"/>
                </a:cxn>
                <a:cxn ang="0">
                  <a:pos x="633412" y="473075"/>
                </a:cxn>
                <a:cxn ang="0">
                  <a:pos x="633412" y="446087"/>
                </a:cxn>
                <a:cxn ang="0">
                  <a:pos x="350837" y="165100"/>
                </a:cxn>
                <a:cxn ang="0">
                  <a:pos x="325437" y="163512"/>
                </a:cxn>
                <a:cxn ang="0">
                  <a:pos x="279400" y="119062"/>
                </a:cxn>
                <a:cxn ang="0">
                  <a:pos x="365125" y="33337"/>
                </a:cxn>
                <a:cxn ang="0">
                  <a:pos x="382587" y="33337"/>
                </a:cxn>
                <a:cxn ang="0">
                  <a:pos x="666750" y="123825"/>
                </a:cxn>
                <a:cxn ang="0">
                  <a:pos x="709612" y="322262"/>
                </a:cxn>
                <a:cxn ang="0">
                  <a:pos x="465137" y="79375"/>
                </a:cxn>
                <a:cxn ang="0">
                  <a:pos x="493712" y="85725"/>
                </a:cxn>
                <a:cxn ang="0">
                  <a:pos x="666750" y="123825"/>
                </a:cxn>
                <a:cxn ang="0">
                  <a:pos x="739775" y="520700"/>
                </a:cxn>
                <a:cxn ang="0">
                  <a:pos x="738187" y="520700"/>
                </a:cxn>
                <a:cxn ang="0">
                  <a:pos x="714375" y="546100"/>
                </a:cxn>
                <a:cxn ang="0">
                  <a:pos x="688975" y="520700"/>
                </a:cxn>
                <a:cxn ang="0">
                  <a:pos x="739775" y="468312"/>
                </a:cxn>
                <a:cxn ang="0">
                  <a:pos x="747712" y="506412"/>
                </a:cxn>
                <a:cxn ang="0">
                  <a:pos x="739775" y="520700"/>
                </a:cxn>
                <a:cxn ang="0">
                  <a:pos x="739775" y="520700"/>
                </a:cxn>
                <a:cxn ang="0">
                  <a:pos x="739775" y="520700"/>
                </a:cxn>
              </a:cxnLst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49" name="Freeform 132"/>
            <p:cNvSpPr>
              <a:spLocks noEditPoints="1"/>
            </p:cNvSpPr>
            <p:nvPr>
              <p:custDataLst>
                <p:tags r:id="rId83"/>
              </p:custDataLst>
            </p:nvPr>
          </p:nvSpPr>
          <p:spPr>
            <a:xfrm>
              <a:off x="9320213" y="1543050"/>
              <a:ext cx="503238" cy="501650"/>
            </a:xfrm>
            <a:custGeom>
              <a:avLst/>
              <a:gdLst/>
              <a:ahLst/>
              <a:cxnLst>
                <a:cxn ang="0">
                  <a:pos x="465137" y="277812"/>
                </a:cxn>
                <a:cxn ang="0">
                  <a:pos x="422275" y="79375"/>
                </a:cxn>
                <a:cxn ang="0">
                  <a:pos x="249237" y="41275"/>
                </a:cxn>
                <a:cxn ang="0">
                  <a:pos x="220662" y="34925"/>
                </a:cxn>
                <a:cxn ang="0">
                  <a:pos x="465137" y="277812"/>
                </a:cxn>
                <a:cxn ang="0">
                  <a:pos x="444500" y="476250"/>
                </a:cxn>
                <a:cxn ang="0">
                  <a:pos x="469900" y="501650"/>
                </a:cxn>
                <a:cxn ang="0">
                  <a:pos x="493712" y="476250"/>
                </a:cxn>
                <a:cxn ang="0">
                  <a:pos x="495300" y="476250"/>
                </a:cxn>
                <a:cxn ang="0">
                  <a:pos x="503238" y="461962"/>
                </a:cxn>
                <a:cxn ang="0">
                  <a:pos x="495300" y="423862"/>
                </a:cxn>
                <a:cxn ang="0">
                  <a:pos x="444500" y="476250"/>
                </a:cxn>
                <a:cxn ang="0">
                  <a:pos x="9525" y="22225"/>
                </a:cxn>
                <a:cxn ang="0">
                  <a:pos x="7937" y="22225"/>
                </a:cxn>
                <a:cxn ang="0">
                  <a:pos x="0" y="31750"/>
                </a:cxn>
                <a:cxn ang="0">
                  <a:pos x="20637" y="52387"/>
                </a:cxn>
                <a:cxn ang="0">
                  <a:pos x="68262" y="3175"/>
                </a:cxn>
                <a:cxn ang="0">
                  <a:pos x="49212" y="0"/>
                </a:cxn>
                <a:cxn ang="0">
                  <a:pos x="9525" y="22225"/>
                </a:cxn>
                <a:cxn ang="0">
                  <a:pos x="9525" y="22225"/>
                </a:cxn>
                <a:cxn ang="0">
                  <a:pos x="9525" y="22225"/>
                </a:cxn>
              </a:cxnLst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0" name="Freeform 133"/>
            <p:cNvSpPr>
              <a:spLocks noEditPoints="1"/>
            </p:cNvSpPr>
            <p:nvPr>
              <p:custDataLst>
                <p:tags r:id="rId84"/>
              </p:custDataLst>
            </p:nvPr>
          </p:nvSpPr>
          <p:spPr>
            <a:xfrm>
              <a:off x="9355138" y="1527175"/>
              <a:ext cx="476250" cy="476250"/>
            </a:xfrm>
            <a:custGeom>
              <a:avLst/>
              <a:gdLst/>
              <a:ahLst/>
              <a:cxnLst>
                <a:cxn ang="0">
                  <a:pos x="0" y="90487"/>
                </a:cxn>
                <a:cxn ang="0">
                  <a:pos x="46037" y="134937"/>
                </a:cxn>
                <a:cxn ang="0">
                  <a:pos x="71437" y="136525"/>
                </a:cxn>
                <a:cxn ang="0">
                  <a:pos x="354012" y="417512"/>
                </a:cxn>
                <a:cxn ang="0">
                  <a:pos x="354012" y="444500"/>
                </a:cxn>
                <a:cxn ang="0">
                  <a:pos x="385762" y="476250"/>
                </a:cxn>
                <a:cxn ang="0">
                  <a:pos x="471487" y="390525"/>
                </a:cxn>
                <a:cxn ang="0">
                  <a:pos x="471487" y="373062"/>
                </a:cxn>
                <a:cxn ang="0">
                  <a:pos x="103187" y="4762"/>
                </a:cxn>
                <a:cxn ang="0">
                  <a:pos x="85725" y="4762"/>
                </a:cxn>
                <a:cxn ang="0">
                  <a:pos x="0" y="90487"/>
                </a:cxn>
                <a:cxn ang="0">
                  <a:pos x="401637" y="398462"/>
                </a:cxn>
                <a:cxn ang="0">
                  <a:pos x="374650" y="398462"/>
                </a:cxn>
                <a:cxn ang="0">
                  <a:pos x="92075" y="115887"/>
                </a:cxn>
                <a:cxn ang="0">
                  <a:pos x="92075" y="88900"/>
                </a:cxn>
                <a:cxn ang="0">
                  <a:pos x="92075" y="88900"/>
                </a:cxn>
                <a:cxn ang="0">
                  <a:pos x="119062" y="88900"/>
                </a:cxn>
                <a:cxn ang="0">
                  <a:pos x="401637" y="371475"/>
                </a:cxn>
                <a:cxn ang="0">
                  <a:pos x="401637" y="398462"/>
                </a:cxn>
                <a:cxn ang="0">
                  <a:pos x="401637" y="398462"/>
                </a:cxn>
                <a:cxn ang="0">
                  <a:pos x="401637" y="398462"/>
                </a:cxn>
              </a:cxnLst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1" name="Freeform 134"/>
            <p:cNvSpPr>
              <a:spLocks noEditPoints="1"/>
            </p:cNvSpPr>
            <p:nvPr>
              <p:custDataLst>
                <p:tags r:id="rId85"/>
              </p:custDataLst>
            </p:nvPr>
          </p:nvSpPr>
          <p:spPr>
            <a:xfrm>
              <a:off x="9440863" y="1608138"/>
              <a:ext cx="322263" cy="323850"/>
            </a:xfrm>
            <a:custGeom>
              <a:avLst/>
              <a:gdLst/>
              <a:ahLst/>
              <a:cxnLst>
                <a:cxn ang="0">
                  <a:pos x="315912" y="317500"/>
                </a:cxn>
                <a:cxn ang="0">
                  <a:pos x="315912" y="290512"/>
                </a:cxn>
                <a:cxn ang="0">
                  <a:pos x="33337" y="7937"/>
                </a:cxn>
                <a:cxn ang="0">
                  <a:pos x="6350" y="7937"/>
                </a:cxn>
                <a:cxn ang="0">
                  <a:pos x="6350" y="7937"/>
                </a:cxn>
                <a:cxn ang="0">
                  <a:pos x="6350" y="34925"/>
                </a:cxn>
                <a:cxn ang="0">
                  <a:pos x="288925" y="317500"/>
                </a:cxn>
                <a:cxn ang="0">
                  <a:pos x="315912" y="317500"/>
                </a:cxn>
                <a:cxn ang="0">
                  <a:pos x="315912" y="317500"/>
                </a:cxn>
                <a:cxn ang="0">
                  <a:pos x="315912" y="317500"/>
                </a:cxn>
              </a:cxnLst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2" name="Freeform 135"/>
            <p:cNvSpPr>
              <a:spLocks noEditPoints="1"/>
            </p:cNvSpPr>
            <p:nvPr>
              <p:custDataLst>
                <p:tags r:id="rId86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3" name="Freeform 136"/>
            <p:cNvSpPr>
              <a:spLocks noEditPoints="1"/>
            </p:cNvSpPr>
            <p:nvPr>
              <p:custDataLst>
                <p:tags r:id="rId87"/>
              </p:custDataLst>
            </p:nvPr>
          </p:nvSpPr>
          <p:spPr>
            <a:xfrm>
              <a:off x="9685338" y="1862138"/>
              <a:ext cx="852488" cy="854075"/>
            </a:xfrm>
            <a:custGeom>
              <a:avLst/>
              <a:gdLst/>
              <a:ahLst/>
              <a:cxnLst>
                <a:cxn ang="0">
                  <a:pos x="625475" y="0"/>
                </a:cxn>
                <a:cxn ang="0">
                  <a:pos x="58737" y="565150"/>
                </a:cxn>
                <a:cxn ang="0">
                  <a:pos x="0" y="854075"/>
                </a:cxn>
                <a:cxn ang="0">
                  <a:pos x="287337" y="793750"/>
                </a:cxn>
                <a:cxn ang="0">
                  <a:pos x="852488" y="228600"/>
                </a:cxn>
                <a:cxn ang="0">
                  <a:pos x="625475" y="0"/>
                </a:cxn>
                <a:cxn ang="0">
                  <a:pos x="625475" y="0"/>
                </a:cxn>
                <a:cxn ang="0">
                  <a:pos x="625475" y="0"/>
                </a:cxn>
              </a:cxnLst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4" name="Freeform 137"/>
            <p:cNvSpPr>
              <a:spLocks noEditPoints="1"/>
            </p:cNvSpPr>
            <p:nvPr>
              <p:custDataLst>
                <p:tags r:id="rId88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5" name="Freeform 138"/>
            <p:cNvSpPr>
              <a:spLocks noEditPoints="1"/>
            </p:cNvSpPr>
            <p:nvPr>
              <p:custDataLst>
                <p:tags r:id="rId89"/>
              </p:custDataLst>
            </p:nvPr>
          </p:nvSpPr>
          <p:spPr>
            <a:xfrm>
              <a:off x="9779000" y="1827213"/>
              <a:ext cx="793750" cy="793750"/>
            </a:xfrm>
            <a:custGeom>
              <a:avLst/>
              <a:gdLst/>
              <a:ahLst/>
              <a:cxnLst>
                <a:cxn ang="0">
                  <a:pos x="565150" y="0"/>
                </a:cxn>
                <a:cxn ang="0">
                  <a:pos x="793750" y="228600"/>
                </a:cxn>
                <a:cxn ang="0">
                  <a:pos x="227012" y="793750"/>
                </a:cxn>
                <a:cxn ang="0">
                  <a:pos x="0" y="565150"/>
                </a:cxn>
                <a:cxn ang="0">
                  <a:pos x="565150" y="0"/>
                </a:cxn>
                <a:cxn ang="0">
                  <a:pos x="565150" y="0"/>
                </a:cxn>
                <a:cxn ang="0">
                  <a:pos x="565150" y="0"/>
                </a:cxn>
              </a:cxnLst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6" name="Freeform 139"/>
            <p:cNvSpPr>
              <a:spLocks noEditPoints="1"/>
            </p:cNvSpPr>
            <p:nvPr>
              <p:custDataLst>
                <p:tags r:id="rId90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7" name="Freeform 140"/>
            <p:cNvSpPr>
              <a:spLocks noEditPoints="1"/>
            </p:cNvSpPr>
            <p:nvPr>
              <p:custDataLst>
                <p:tags r:id="rId91"/>
              </p:custDataLst>
            </p:nvPr>
          </p:nvSpPr>
          <p:spPr>
            <a:xfrm>
              <a:off x="9685338" y="2620963"/>
              <a:ext cx="92075" cy="95250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0" y="95250"/>
                </a:cxn>
                <a:cxn ang="0">
                  <a:pos x="92075" y="76200"/>
                </a:cxn>
                <a:cxn ang="0">
                  <a:pos x="19050" y="0"/>
                </a:cxn>
                <a:cxn ang="0">
                  <a:pos x="19050" y="0"/>
                </a:cxn>
                <a:cxn ang="0">
                  <a:pos x="19050" y="0"/>
                </a:cxn>
              </a:cxnLst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8" name="Freeform 141"/>
            <p:cNvSpPr>
              <a:spLocks noEditPoints="1"/>
            </p:cNvSpPr>
            <p:nvPr>
              <p:custDataLst>
                <p:tags r:id="rId92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59" name="Freeform 142"/>
            <p:cNvSpPr>
              <a:spLocks noEditPoints="1"/>
            </p:cNvSpPr>
            <p:nvPr>
              <p:custDataLst>
                <p:tags r:id="rId93"/>
              </p:custDataLst>
            </p:nvPr>
          </p:nvSpPr>
          <p:spPr>
            <a:xfrm>
              <a:off x="9685338" y="2538413"/>
              <a:ext cx="287338" cy="177800"/>
            </a:xfrm>
            <a:custGeom>
              <a:avLst/>
              <a:gdLst/>
              <a:ahLst/>
              <a:cxnLst>
                <a:cxn ang="0">
                  <a:pos x="0" y="177800"/>
                </a:cxn>
                <a:cxn ang="0">
                  <a:pos x="211137" y="41275"/>
                </a:cxn>
                <a:cxn ang="0">
                  <a:pos x="282575" y="0"/>
                </a:cxn>
                <a:cxn ang="0">
                  <a:pos x="287338" y="117475"/>
                </a:cxn>
                <a:cxn ang="0">
                  <a:pos x="0" y="177800"/>
                </a:cxn>
                <a:cxn ang="0">
                  <a:pos x="0" y="177800"/>
                </a:cxn>
                <a:cxn ang="0">
                  <a:pos x="0" y="177800"/>
                </a:cxn>
              </a:cxnLst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0" name="Freeform 143"/>
            <p:cNvSpPr>
              <a:spLocks noEditPoints="1"/>
            </p:cNvSpPr>
            <p:nvPr>
              <p:custDataLst>
                <p:tags r:id="rId94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1" name="Freeform 144"/>
            <p:cNvSpPr>
              <a:spLocks noEditPoints="1"/>
            </p:cNvSpPr>
            <p:nvPr>
              <p:custDataLst>
                <p:tags r:id="rId95"/>
              </p:custDataLst>
            </p:nvPr>
          </p:nvSpPr>
          <p:spPr>
            <a:xfrm>
              <a:off x="9685338" y="2671763"/>
              <a:ext cx="92075" cy="44450"/>
            </a:xfrm>
            <a:custGeom>
              <a:avLst/>
              <a:gdLst/>
              <a:ahLst/>
              <a:cxnLst>
                <a:cxn ang="0">
                  <a:pos x="68262" y="0"/>
                </a:cxn>
                <a:cxn ang="0">
                  <a:pos x="0" y="44450"/>
                </a:cxn>
                <a:cxn ang="0">
                  <a:pos x="92075" y="25400"/>
                </a:cxn>
                <a:cxn ang="0">
                  <a:pos x="68262" y="0"/>
                </a:cxn>
                <a:cxn ang="0">
                  <a:pos x="68262" y="0"/>
                </a:cxn>
                <a:cxn ang="0">
                  <a:pos x="68262" y="0"/>
                </a:cxn>
              </a:cxnLst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2" name="Freeform 145"/>
            <p:cNvSpPr>
              <a:spLocks noEditPoints="1"/>
            </p:cNvSpPr>
            <p:nvPr>
              <p:custDataLst>
                <p:tags r:id="rId96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3" name="Freeform 146"/>
            <p:cNvSpPr>
              <a:spLocks noEditPoints="1"/>
            </p:cNvSpPr>
            <p:nvPr>
              <p:custDataLst>
                <p:tags r:id="rId97"/>
              </p:custDataLst>
            </p:nvPr>
          </p:nvSpPr>
          <p:spPr>
            <a:xfrm>
              <a:off x="9685338" y="2466975"/>
              <a:ext cx="258763" cy="249237"/>
            </a:xfrm>
            <a:custGeom>
              <a:avLst/>
              <a:gdLst/>
              <a:ahLst/>
              <a:cxnLst>
                <a:cxn ang="0">
                  <a:pos x="134937" y="36512"/>
                </a:cxn>
                <a:cxn ang="0">
                  <a:pos x="0" y="249237"/>
                </a:cxn>
                <a:cxn ang="0">
                  <a:pos x="211137" y="112712"/>
                </a:cxn>
                <a:cxn ang="0">
                  <a:pos x="258763" y="25399"/>
                </a:cxn>
                <a:cxn ang="0">
                  <a:pos x="190500" y="0"/>
                </a:cxn>
                <a:cxn ang="0">
                  <a:pos x="134937" y="36512"/>
                </a:cxn>
                <a:cxn ang="0">
                  <a:pos x="134937" y="36512"/>
                </a:cxn>
                <a:cxn ang="0">
                  <a:pos x="134937" y="36512"/>
                </a:cxn>
              </a:cxnLst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4" name="Freeform 147"/>
            <p:cNvSpPr>
              <a:spLocks noEditPoints="1"/>
            </p:cNvSpPr>
            <p:nvPr>
              <p:custDataLst>
                <p:tags r:id="rId98"/>
              </p:custDataLst>
            </p:nvPr>
          </p:nvSpPr>
          <p:spPr>
            <a:xfrm>
              <a:off x="9744075" y="1862138"/>
              <a:ext cx="642938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2938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5" name="Freeform 148"/>
            <p:cNvSpPr>
              <a:spLocks noEditPoints="1"/>
            </p:cNvSpPr>
            <p:nvPr>
              <p:custDataLst>
                <p:tags r:id="rId99"/>
              </p:custDataLst>
            </p:nvPr>
          </p:nvSpPr>
          <p:spPr>
            <a:xfrm>
              <a:off x="9820275" y="19383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7375"/>
                </a:cxn>
                <a:cxn ang="0">
                  <a:pos x="0" y="565150"/>
                </a:cxn>
                <a:cxn ang="0">
                  <a:pos x="566737" y="0"/>
                </a:cxn>
                <a:cxn ang="0">
                  <a:pos x="641350" y="76200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6" name="Freeform 149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>
            <a:xfrm>
              <a:off x="9896475" y="2014538"/>
              <a:ext cx="641350" cy="641350"/>
            </a:xfrm>
            <a:custGeom>
              <a:avLst/>
              <a:gdLst/>
              <a:ahLst/>
              <a:cxnLst>
                <a:cxn ang="0">
                  <a:pos x="76200" y="641350"/>
                </a:cxn>
                <a:cxn ang="0">
                  <a:pos x="53975" y="588832"/>
                </a:cxn>
                <a:cxn ang="0">
                  <a:pos x="0" y="566552"/>
                </a:cxn>
                <a:cxn ang="0">
                  <a:pos x="565150" y="0"/>
                </a:cxn>
                <a:cxn ang="0">
                  <a:pos x="641350" y="76389"/>
                </a:cxn>
                <a:cxn ang="0">
                  <a:pos x="76200" y="641350"/>
                </a:cxn>
                <a:cxn ang="0">
                  <a:pos x="76200" y="641350"/>
                </a:cxn>
                <a:cxn ang="0">
                  <a:pos x="76200" y="641350"/>
                </a:cxn>
              </a:cxnLst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7" name="Freeform 150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8" name="Freeform 151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>
            <a:xfrm>
              <a:off x="9685338" y="2647950"/>
              <a:ext cx="68263" cy="68262"/>
            </a:xfrm>
            <a:custGeom>
              <a:avLst/>
              <a:gdLst/>
              <a:ahLst/>
              <a:cxnLst>
                <a:cxn ang="0">
                  <a:pos x="42862" y="0"/>
                </a:cxn>
                <a:cxn ang="0">
                  <a:pos x="0" y="68262"/>
                </a:cxn>
                <a:cxn ang="0">
                  <a:pos x="68263" y="23812"/>
                </a:cxn>
                <a:cxn ang="0">
                  <a:pos x="42862" y="0"/>
                </a:cxn>
                <a:cxn ang="0">
                  <a:pos x="42862" y="0"/>
                </a:cxn>
                <a:cxn ang="0">
                  <a:pos x="42862" y="0"/>
                </a:cxn>
              </a:cxnLst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69" name="Freeform 152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>
            <a:xfrm>
              <a:off x="10310813" y="1744663"/>
              <a:ext cx="346075" cy="346075"/>
            </a:xfrm>
            <a:custGeom>
              <a:avLst/>
              <a:gdLst/>
              <a:ahLst/>
              <a:cxnLst>
                <a:cxn ang="0">
                  <a:pos x="227012" y="346075"/>
                </a:cxn>
                <a:cxn ang="0">
                  <a:pos x="0" y="117475"/>
                </a:cxn>
                <a:cxn ang="0">
                  <a:pos x="53975" y="63500"/>
                </a:cxn>
                <a:cxn ang="0">
                  <a:pos x="282575" y="63500"/>
                </a:cxn>
                <a:cxn ang="0">
                  <a:pos x="282575" y="290512"/>
                </a:cxn>
                <a:cxn ang="0">
                  <a:pos x="227012" y="346075"/>
                </a:cxn>
                <a:cxn ang="0">
                  <a:pos x="227012" y="346075"/>
                </a:cxn>
                <a:cxn ang="0">
                  <a:pos x="227012" y="346075"/>
                </a:cxn>
              </a:cxnLst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0" name="Freeform 153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1" name="Freeform 154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>
            <a:xfrm>
              <a:off x="10298113" y="1816100"/>
              <a:ext cx="285750" cy="285750"/>
            </a:xfrm>
            <a:custGeom>
              <a:avLst/>
              <a:gdLst/>
              <a:ahLst/>
              <a:cxnLst>
                <a:cxn ang="0">
                  <a:pos x="34925" y="0"/>
                </a:cxn>
                <a:cxn ang="0">
                  <a:pos x="285750" y="252412"/>
                </a:cxn>
                <a:cxn ang="0">
                  <a:pos x="252412" y="285750"/>
                </a:cxn>
                <a:cxn ang="0">
                  <a:pos x="0" y="33337"/>
                </a:cxn>
                <a:cxn ang="0">
                  <a:pos x="34925" y="0"/>
                </a:cxn>
                <a:cxn ang="0">
                  <a:pos x="34925" y="0"/>
                </a:cxn>
                <a:cxn ang="0">
                  <a:pos x="34925" y="0"/>
                </a:cxn>
              </a:cxnLst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2" name="Freeform 155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3" name="Freeform 156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>
            <a:xfrm>
              <a:off x="10298113" y="1816100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4" name="Freeform 157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5" name="Freeform 158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>
            <a:xfrm>
              <a:off x="10382250" y="1900238"/>
              <a:ext cx="119063" cy="117475"/>
            </a:xfrm>
            <a:custGeom>
              <a:avLst/>
              <a:gdLst/>
              <a:ahLst/>
              <a:cxnLst>
                <a:cxn ang="0">
                  <a:pos x="0" y="33337"/>
                </a:cxn>
                <a:cxn ang="0">
                  <a:pos x="34925" y="0"/>
                </a:cxn>
                <a:cxn ang="0">
                  <a:pos x="119063" y="84137"/>
                </a:cxn>
                <a:cxn ang="0">
                  <a:pos x="84137" y="117475"/>
                </a:cxn>
                <a:cxn ang="0">
                  <a:pos x="0" y="33337"/>
                </a:cxn>
                <a:cxn ang="0">
                  <a:pos x="0" y="33337"/>
                </a:cxn>
                <a:cxn ang="0">
                  <a:pos x="0" y="33337"/>
                </a:cxn>
              </a:cxnLst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6" name="Freeform 159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>
            <a:xfrm>
              <a:off x="10594975" y="1863725"/>
              <a:ext cx="30163" cy="96837"/>
            </a:xfrm>
            <a:custGeom>
              <a:avLst/>
              <a:gdLst/>
              <a:ahLst/>
              <a:cxnLst>
                <a:cxn ang="0">
                  <a:pos x="12700" y="47624"/>
                </a:cxn>
                <a:cxn ang="0">
                  <a:pos x="12700" y="95249"/>
                </a:cxn>
                <a:cxn ang="0">
                  <a:pos x="28575" y="46037"/>
                </a:cxn>
                <a:cxn ang="0">
                  <a:pos x="4762" y="1587"/>
                </a:cxn>
                <a:cxn ang="0">
                  <a:pos x="12700" y="47624"/>
                </a:cxn>
                <a:cxn ang="0">
                  <a:pos x="12700" y="47624"/>
                </a:cxn>
                <a:cxn ang="0">
                  <a:pos x="12700" y="47624"/>
                </a:cxn>
              </a:cxnLst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7" name="Freeform 160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8" name="Freeform 161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>
            <a:xfrm>
              <a:off x="10277475" y="1862138"/>
              <a:ext cx="109538" cy="98425"/>
            </a:xfrm>
            <a:custGeom>
              <a:avLst/>
              <a:gdLst/>
              <a:ahLst/>
              <a:cxnLst>
                <a:cxn ang="0">
                  <a:pos x="87312" y="98425"/>
                </a:cxn>
                <a:cxn ang="0">
                  <a:pos x="109538" y="76200"/>
                </a:cxn>
                <a:cxn ang="0">
                  <a:pos x="33337" y="0"/>
                </a:cxn>
                <a:cxn ang="0">
                  <a:pos x="0" y="33337"/>
                </a:cxn>
                <a:cxn ang="0">
                  <a:pos x="87312" y="98425"/>
                </a:cxn>
                <a:cxn ang="0">
                  <a:pos x="87312" y="98425"/>
                </a:cxn>
                <a:cxn ang="0">
                  <a:pos x="87312" y="98425"/>
                </a:cxn>
              </a:cxnLst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79" name="Freeform 162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80" name="Freeform 163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>
            <a:xfrm>
              <a:off x="10364788" y="1938338"/>
              <a:ext cx="96838" cy="87312"/>
            </a:xfrm>
            <a:custGeom>
              <a:avLst/>
              <a:gdLst/>
              <a:ahLst/>
              <a:cxnLst>
                <a:cxn ang="0">
                  <a:pos x="85725" y="87312"/>
                </a:cxn>
                <a:cxn ang="0">
                  <a:pos x="96838" y="76199"/>
                </a:cxn>
                <a:cxn ang="0">
                  <a:pos x="22225" y="0"/>
                </a:cxn>
                <a:cxn ang="0">
                  <a:pos x="0" y="22224"/>
                </a:cxn>
                <a:cxn ang="0">
                  <a:pos x="85725" y="87312"/>
                </a:cxn>
                <a:cxn ang="0">
                  <a:pos x="85725" y="87312"/>
                </a:cxn>
                <a:cxn ang="0">
                  <a:pos x="85725" y="87312"/>
                </a:cxn>
              </a:cxnLst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81" name="Freeform 164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82" name="Freeform 165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>
            <a:xfrm>
              <a:off x="10450513" y="2014538"/>
              <a:ext cx="87313" cy="76200"/>
            </a:xfrm>
            <a:custGeom>
              <a:avLst/>
              <a:gdLst/>
              <a:ahLst/>
              <a:cxnLst>
                <a:cxn ang="0">
                  <a:pos x="87313" y="76200"/>
                </a:cxn>
                <a:cxn ang="0">
                  <a:pos x="11112" y="0"/>
                </a:cxn>
                <a:cxn ang="0">
                  <a:pos x="0" y="11112"/>
                </a:cxn>
                <a:cxn ang="0">
                  <a:pos x="87313" y="76200"/>
                </a:cxn>
                <a:cxn ang="0">
                  <a:pos x="87313" y="76200"/>
                </a:cxn>
                <a:cxn ang="0">
                  <a:pos x="87313" y="76200"/>
                </a:cxn>
              </a:cxnLst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83" name="Freeform 166"/>
            <p:cNvSpPr/>
            <p:nvPr>
              <p:custDataLst>
                <p:tags r:id="rId117"/>
              </p:custDataLst>
            </p:nvPr>
          </p:nvSpPr>
          <p:spPr>
            <a:xfrm>
              <a:off x="10355263" y="3452813"/>
              <a:ext cx="760413" cy="763587"/>
            </a:xfrm>
            <a:custGeom>
              <a:avLst/>
              <a:gdLst/>
              <a:ahLst/>
              <a:cxnLst>
                <a:cxn ang="0">
                  <a:pos x="760413" y="449262"/>
                </a:cxn>
                <a:cxn ang="0">
                  <a:pos x="473075" y="763587"/>
                </a:cxn>
                <a:cxn ang="0">
                  <a:pos x="0" y="306387"/>
                </a:cxn>
                <a:cxn ang="0">
                  <a:pos x="7937" y="19049"/>
                </a:cxn>
                <a:cxn ang="0">
                  <a:pos x="315912" y="0"/>
                </a:cxn>
                <a:cxn ang="0">
                  <a:pos x="760413" y="449262"/>
                </a:cxn>
              </a:cxnLst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84" name="Oval 167"/>
            <p:cNvSpPr/>
            <p:nvPr>
              <p:custDataLst>
                <p:tags r:id="rId118"/>
              </p:custDataLst>
            </p:nvPr>
          </p:nvSpPr>
          <p:spPr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85" name="Oval 168"/>
            <p:cNvSpPr/>
            <p:nvPr>
              <p:custDataLst>
                <p:tags r:id="rId119"/>
              </p:custDataLst>
            </p:nvPr>
          </p:nvSpPr>
          <p:spPr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68580" tIns="34290" rIns="68580" bIns="34290" anchor="t"/>
            <a:p>
              <a:pPr lvl="0"/>
              <a:endParaRPr lang="zh-CN" altLang="en-US" sz="1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986" name="Freeform 169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>
            <a:xfrm>
              <a:off x="9779000" y="2852738"/>
              <a:ext cx="841375" cy="862012"/>
            </a:xfrm>
            <a:custGeom>
              <a:avLst/>
              <a:gdLst/>
              <a:ahLst/>
              <a:cxnLst>
                <a:cxn ang="0">
                  <a:pos x="0" y="420687"/>
                </a:cxn>
                <a:cxn ang="0">
                  <a:pos x="209550" y="785812"/>
                </a:cxn>
                <a:cxn ang="0">
                  <a:pos x="631825" y="785812"/>
                </a:cxn>
                <a:cxn ang="0">
                  <a:pos x="841375" y="420687"/>
                </a:cxn>
                <a:cxn ang="0">
                  <a:pos x="420687" y="0"/>
                </a:cxn>
                <a:cxn ang="0">
                  <a:pos x="0" y="420687"/>
                </a:cxn>
                <a:cxn ang="0">
                  <a:pos x="0" y="420687"/>
                </a:cxn>
                <a:cxn ang="0">
                  <a:pos x="0" y="420687"/>
                </a:cxn>
              </a:cxnLst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87" name="Freeform 170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88" name="Freeform 171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>
            <a:xfrm>
              <a:off x="10117138" y="3190875"/>
              <a:ext cx="166688" cy="166687"/>
            </a:xfrm>
            <a:custGeom>
              <a:avLst/>
              <a:gdLst/>
              <a:ahLst/>
              <a:cxnLst>
                <a:cxn ang="0">
                  <a:pos x="0" y="82549"/>
                </a:cxn>
                <a:cxn ang="0">
                  <a:pos x="82550" y="166687"/>
                </a:cxn>
                <a:cxn ang="0">
                  <a:pos x="166688" y="82549"/>
                </a:cxn>
                <a:cxn ang="0">
                  <a:pos x="82550" y="0"/>
                </a:cxn>
                <a:cxn ang="0">
                  <a:pos x="0" y="82549"/>
                </a:cxn>
                <a:cxn ang="0">
                  <a:pos x="0" y="82549"/>
                </a:cxn>
                <a:cxn ang="0">
                  <a:pos x="0" y="82549"/>
                </a:cxn>
              </a:cxnLst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89" name="Freeform 172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>
            <a:xfrm>
              <a:off x="10093325" y="3168650"/>
              <a:ext cx="212725" cy="211137"/>
            </a:xfrm>
            <a:custGeom>
              <a:avLst/>
              <a:gdLst/>
              <a:ahLst/>
              <a:cxnLst>
                <a:cxn ang="0">
                  <a:pos x="106362" y="211137"/>
                </a:cxn>
                <a:cxn ang="0">
                  <a:pos x="0" y="104774"/>
                </a:cxn>
                <a:cxn ang="0">
                  <a:pos x="106362" y="0"/>
                </a:cxn>
                <a:cxn ang="0">
                  <a:pos x="212725" y="104774"/>
                </a:cxn>
                <a:cxn ang="0">
                  <a:pos x="106362" y="211137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  <a:cxn ang="0">
                  <a:pos x="106362" y="44449"/>
                </a:cxn>
              </a:cxnLst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90" name="Freeform 173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>
            <a:xfrm>
              <a:off x="10229850" y="2908300"/>
              <a:ext cx="304800" cy="322262"/>
            </a:xfrm>
            <a:custGeom>
              <a:avLst/>
              <a:gdLst/>
              <a:ahLst/>
              <a:cxnLst>
                <a:cxn ang="0">
                  <a:pos x="66675" y="322262"/>
                </a:cxn>
                <a:cxn ang="0">
                  <a:pos x="304800" y="96837"/>
                </a:cxn>
                <a:cxn ang="0">
                  <a:pos x="163512" y="0"/>
                </a:cxn>
                <a:cxn ang="0">
                  <a:pos x="0" y="263524"/>
                </a:cxn>
                <a:cxn ang="0">
                  <a:pos x="66675" y="322262"/>
                </a:cxn>
                <a:cxn ang="0">
                  <a:pos x="66675" y="322262"/>
                </a:cxn>
                <a:cxn ang="0">
                  <a:pos x="66675" y="322262"/>
                </a:cxn>
              </a:cxnLst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91" name="Freeform 174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>
            <a:xfrm>
              <a:off x="10194925" y="2859088"/>
              <a:ext cx="198438" cy="312737"/>
            </a:xfrm>
            <a:custGeom>
              <a:avLst/>
              <a:gdLst/>
              <a:ahLst/>
              <a:cxnLst>
                <a:cxn ang="0">
                  <a:pos x="4762" y="309562"/>
                </a:cxn>
                <a:cxn ang="0">
                  <a:pos x="34925" y="312737"/>
                </a:cxn>
                <a:cxn ang="0">
                  <a:pos x="198438" y="49212"/>
                </a:cxn>
                <a:cxn ang="0">
                  <a:pos x="104775" y="0"/>
                </a:cxn>
                <a:cxn ang="0">
                  <a:pos x="4762" y="311149"/>
                </a:cxn>
                <a:cxn ang="0">
                  <a:pos x="4762" y="309562"/>
                </a:cxn>
                <a:cxn ang="0">
                  <a:pos x="4762" y="309562"/>
                </a:cxn>
                <a:cxn ang="0">
                  <a:pos x="4762" y="309562"/>
                </a:cxn>
              </a:cxnLst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92" name="Freeform 175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>
            <a:xfrm>
              <a:off x="9866313" y="3319463"/>
              <a:ext cx="304800" cy="322262"/>
            </a:xfrm>
            <a:custGeom>
              <a:avLst/>
              <a:gdLst/>
              <a:ahLst/>
              <a:cxnLst>
                <a:cxn ang="0">
                  <a:pos x="238125" y="0"/>
                </a:cxn>
                <a:cxn ang="0">
                  <a:pos x="0" y="227012"/>
                </a:cxn>
                <a:cxn ang="0">
                  <a:pos x="141287" y="322262"/>
                </a:cxn>
                <a:cxn ang="0">
                  <a:pos x="304800" y="57149"/>
                </a:cxn>
                <a:cxn ang="0">
                  <a:pos x="238125" y="0"/>
                </a:cxn>
                <a:cxn ang="0">
                  <a:pos x="238125" y="0"/>
                </a:cxn>
                <a:cxn ang="0">
                  <a:pos x="238125" y="0"/>
                </a:cxn>
              </a:cxnLst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93" name="Freeform 176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>
            <a:xfrm>
              <a:off x="10007600" y="3376613"/>
              <a:ext cx="198438" cy="314325"/>
            </a:xfrm>
            <a:custGeom>
              <a:avLst/>
              <a:gdLst/>
              <a:ahLst/>
              <a:cxnLst>
                <a:cxn ang="0">
                  <a:pos x="193675" y="4762"/>
                </a:cxn>
                <a:cxn ang="0">
                  <a:pos x="163512" y="0"/>
                </a:cxn>
                <a:cxn ang="0">
                  <a:pos x="0" y="265112"/>
                </a:cxn>
                <a:cxn ang="0">
                  <a:pos x="95250" y="314325"/>
                </a:cxn>
                <a:cxn ang="0">
                  <a:pos x="193675" y="3175"/>
                </a:cxn>
                <a:cxn ang="0">
                  <a:pos x="193675" y="4762"/>
                </a:cxn>
                <a:cxn ang="0">
                  <a:pos x="193675" y="4762"/>
                </a:cxn>
                <a:cxn ang="0">
                  <a:pos x="193675" y="4762"/>
                </a:cxn>
              </a:cxnLst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94" name="Freeform 177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>
            <a:xfrm>
              <a:off x="9767888" y="2841625"/>
              <a:ext cx="863600" cy="865187"/>
            </a:xfrm>
            <a:custGeom>
              <a:avLst/>
              <a:gdLst/>
              <a:ahLst/>
              <a:cxnLst>
                <a:cxn ang="0">
                  <a:pos x="431800" y="865187"/>
                </a:cxn>
                <a:cxn ang="0">
                  <a:pos x="0" y="431799"/>
                </a:cxn>
                <a:cxn ang="0">
                  <a:pos x="431800" y="0"/>
                </a:cxn>
                <a:cxn ang="0">
                  <a:pos x="863600" y="431799"/>
                </a:cxn>
                <a:cxn ang="0">
                  <a:pos x="431800" y="865187"/>
                </a:cxn>
                <a:cxn ang="0">
                  <a:pos x="431800" y="22224"/>
                </a:cxn>
                <a:cxn ang="0">
                  <a:pos x="22225" y="431799"/>
                </a:cxn>
                <a:cxn ang="0">
                  <a:pos x="431800" y="842962"/>
                </a:cxn>
                <a:cxn ang="0">
                  <a:pos x="841375" y="431799"/>
                </a:cxn>
                <a:cxn ang="0">
                  <a:pos x="431800" y="22224"/>
                </a:cxn>
                <a:cxn ang="0">
                  <a:pos x="431800" y="22224"/>
                </a:cxn>
                <a:cxn ang="0">
                  <a:pos x="431800" y="22224"/>
                </a:cxn>
              </a:cxnLst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95" name="Freeform 178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>
            <a:xfrm>
              <a:off x="11031538" y="2270125"/>
              <a:ext cx="706438" cy="709612"/>
            </a:xfrm>
            <a:custGeom>
              <a:avLst/>
              <a:gdLst/>
              <a:ahLst/>
              <a:cxnLst>
                <a:cxn ang="0">
                  <a:pos x="355600" y="0"/>
                </a:cxn>
                <a:cxn ang="0">
                  <a:pos x="493712" y="28639"/>
                </a:cxn>
                <a:cxn ang="0">
                  <a:pos x="604837" y="105009"/>
                </a:cxn>
                <a:cxn ang="0">
                  <a:pos x="679450" y="217974"/>
                </a:cxn>
                <a:cxn ang="0">
                  <a:pos x="706438" y="354806"/>
                </a:cxn>
                <a:cxn ang="0">
                  <a:pos x="679450" y="483681"/>
                </a:cxn>
                <a:cxn ang="0">
                  <a:pos x="612775" y="588691"/>
                </a:cxn>
                <a:cxn ang="0">
                  <a:pos x="596900" y="620512"/>
                </a:cxn>
                <a:cxn ang="0">
                  <a:pos x="609600" y="644378"/>
                </a:cxn>
                <a:cxn ang="0">
                  <a:pos x="682625" y="668244"/>
                </a:cxn>
                <a:cxn ang="0">
                  <a:pos x="650875" y="682564"/>
                </a:cxn>
                <a:cxn ang="0">
                  <a:pos x="527050" y="703247"/>
                </a:cxn>
                <a:cxn ang="0">
                  <a:pos x="458787" y="708020"/>
                </a:cxn>
                <a:cxn ang="0">
                  <a:pos x="404812" y="708020"/>
                </a:cxn>
                <a:cxn ang="0">
                  <a:pos x="360362" y="706429"/>
                </a:cxn>
                <a:cxn ang="0">
                  <a:pos x="322262" y="701656"/>
                </a:cxn>
                <a:cxn ang="0">
                  <a:pos x="195262" y="665062"/>
                </a:cxn>
                <a:cxn ang="0">
                  <a:pos x="92075" y="587100"/>
                </a:cxn>
                <a:cxn ang="0">
                  <a:pos x="25400" y="478908"/>
                </a:cxn>
                <a:cxn ang="0">
                  <a:pos x="1587" y="348441"/>
                </a:cxn>
                <a:cxn ang="0">
                  <a:pos x="30162" y="211610"/>
                </a:cxn>
                <a:cxn ang="0">
                  <a:pos x="106362" y="100236"/>
                </a:cxn>
                <a:cxn ang="0">
                  <a:pos x="219075" y="27047"/>
                </a:cxn>
                <a:cxn ang="0">
                  <a:pos x="355600" y="0"/>
                </a:cxn>
                <a:cxn ang="0">
                  <a:pos x="200025" y="353214"/>
                </a:cxn>
                <a:cxn ang="0">
                  <a:pos x="185737" y="318211"/>
                </a:cxn>
                <a:cxn ang="0">
                  <a:pos x="150812" y="303892"/>
                </a:cxn>
                <a:cxn ang="0">
                  <a:pos x="114300" y="318211"/>
                </a:cxn>
                <a:cxn ang="0">
                  <a:pos x="100012" y="353214"/>
                </a:cxn>
                <a:cxn ang="0">
                  <a:pos x="114300" y="389809"/>
                </a:cxn>
                <a:cxn ang="0">
                  <a:pos x="150812" y="404128"/>
                </a:cxn>
                <a:cxn ang="0">
                  <a:pos x="185737" y="389809"/>
                </a:cxn>
                <a:cxn ang="0">
                  <a:pos x="200025" y="353214"/>
                </a:cxn>
                <a:cxn ang="0">
                  <a:pos x="401637" y="353214"/>
                </a:cxn>
                <a:cxn ang="0">
                  <a:pos x="385762" y="316620"/>
                </a:cxn>
                <a:cxn ang="0">
                  <a:pos x="349250" y="302301"/>
                </a:cxn>
                <a:cxn ang="0">
                  <a:pos x="312737" y="316620"/>
                </a:cxn>
                <a:cxn ang="0">
                  <a:pos x="298450" y="353214"/>
                </a:cxn>
                <a:cxn ang="0">
                  <a:pos x="312737" y="389809"/>
                </a:cxn>
                <a:cxn ang="0">
                  <a:pos x="349250" y="404128"/>
                </a:cxn>
                <a:cxn ang="0">
                  <a:pos x="385762" y="389809"/>
                </a:cxn>
                <a:cxn ang="0">
                  <a:pos x="401637" y="353214"/>
                </a:cxn>
                <a:cxn ang="0">
                  <a:pos x="600075" y="353214"/>
                </a:cxn>
                <a:cxn ang="0">
                  <a:pos x="585787" y="316620"/>
                </a:cxn>
                <a:cxn ang="0">
                  <a:pos x="549275" y="302301"/>
                </a:cxn>
                <a:cxn ang="0">
                  <a:pos x="512762" y="316620"/>
                </a:cxn>
                <a:cxn ang="0">
                  <a:pos x="498475" y="353214"/>
                </a:cxn>
                <a:cxn ang="0">
                  <a:pos x="512762" y="388218"/>
                </a:cxn>
                <a:cxn ang="0">
                  <a:pos x="549275" y="404128"/>
                </a:cxn>
                <a:cxn ang="0">
                  <a:pos x="585787" y="388218"/>
                </a:cxn>
                <a:cxn ang="0">
                  <a:pos x="600075" y="353214"/>
                </a:cxn>
                <a:cxn ang="0">
                  <a:pos x="600075" y="353214"/>
                </a:cxn>
                <a:cxn ang="0">
                  <a:pos x="600075" y="353214"/>
                </a:cxn>
              </a:cxnLst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996" name="Freeform 179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>
            <a:xfrm>
              <a:off x="10672763" y="2073275"/>
              <a:ext cx="706438" cy="711200"/>
            </a:xfrm>
            <a:custGeom>
              <a:avLst/>
              <a:gdLst/>
              <a:ahLst/>
              <a:cxnLst>
                <a:cxn ang="0">
                  <a:pos x="350837" y="1591"/>
                </a:cxn>
                <a:cxn ang="0">
                  <a:pos x="487362" y="27047"/>
                </a:cxn>
                <a:cxn ang="0">
                  <a:pos x="600075" y="101827"/>
                </a:cxn>
                <a:cxn ang="0">
                  <a:pos x="676275" y="213200"/>
                </a:cxn>
                <a:cxn ang="0">
                  <a:pos x="706438" y="350031"/>
                </a:cxn>
                <a:cxn ang="0">
                  <a:pos x="682625" y="480497"/>
                </a:cxn>
                <a:cxn ang="0">
                  <a:pos x="614362" y="588689"/>
                </a:cxn>
                <a:cxn ang="0">
                  <a:pos x="511175" y="665059"/>
                </a:cxn>
                <a:cxn ang="0">
                  <a:pos x="384175" y="703244"/>
                </a:cxn>
                <a:cxn ang="0">
                  <a:pos x="346075" y="708017"/>
                </a:cxn>
                <a:cxn ang="0">
                  <a:pos x="301625" y="709608"/>
                </a:cxn>
                <a:cxn ang="0">
                  <a:pos x="247650" y="709608"/>
                </a:cxn>
                <a:cxn ang="0">
                  <a:pos x="179387" y="704835"/>
                </a:cxn>
                <a:cxn ang="0">
                  <a:pos x="55562" y="684152"/>
                </a:cxn>
                <a:cxn ang="0">
                  <a:pos x="23812" y="669832"/>
                </a:cxn>
                <a:cxn ang="0">
                  <a:pos x="96837" y="645966"/>
                </a:cxn>
                <a:cxn ang="0">
                  <a:pos x="109537" y="620510"/>
                </a:cxn>
                <a:cxn ang="0">
                  <a:pos x="93662" y="590280"/>
                </a:cxn>
                <a:cxn ang="0">
                  <a:pos x="28575" y="485270"/>
                </a:cxn>
                <a:cxn ang="0">
                  <a:pos x="1587" y="356395"/>
                </a:cxn>
                <a:cxn ang="0">
                  <a:pos x="26987" y="219565"/>
                </a:cxn>
                <a:cxn ang="0">
                  <a:pos x="101600" y="106600"/>
                </a:cxn>
                <a:cxn ang="0">
                  <a:pos x="212725" y="30229"/>
                </a:cxn>
                <a:cxn ang="0">
                  <a:pos x="350837" y="1591"/>
                </a:cxn>
                <a:cxn ang="0">
                  <a:pos x="506412" y="354804"/>
                </a:cxn>
                <a:cxn ang="0">
                  <a:pos x="520700" y="389807"/>
                </a:cxn>
                <a:cxn ang="0">
                  <a:pos x="557212" y="405718"/>
                </a:cxn>
                <a:cxn ang="0">
                  <a:pos x="592137" y="389807"/>
                </a:cxn>
                <a:cxn ang="0">
                  <a:pos x="606425" y="354804"/>
                </a:cxn>
                <a:cxn ang="0">
                  <a:pos x="592137" y="319801"/>
                </a:cxn>
                <a:cxn ang="0">
                  <a:pos x="557212" y="305481"/>
                </a:cxn>
                <a:cxn ang="0">
                  <a:pos x="520700" y="319801"/>
                </a:cxn>
                <a:cxn ang="0">
                  <a:pos x="506412" y="354804"/>
                </a:cxn>
                <a:cxn ang="0">
                  <a:pos x="306387" y="354804"/>
                </a:cxn>
                <a:cxn ang="0">
                  <a:pos x="320675" y="391398"/>
                </a:cxn>
                <a:cxn ang="0">
                  <a:pos x="357187" y="405718"/>
                </a:cxn>
                <a:cxn ang="0">
                  <a:pos x="393700" y="391398"/>
                </a:cxn>
                <a:cxn ang="0">
                  <a:pos x="407987" y="354804"/>
                </a:cxn>
                <a:cxn ang="0">
                  <a:pos x="393700" y="318210"/>
                </a:cxn>
                <a:cxn ang="0">
                  <a:pos x="357187" y="303890"/>
                </a:cxn>
                <a:cxn ang="0">
                  <a:pos x="320675" y="318210"/>
                </a:cxn>
                <a:cxn ang="0">
                  <a:pos x="306387" y="354804"/>
                </a:cxn>
                <a:cxn ang="0">
                  <a:pos x="106362" y="354804"/>
                </a:cxn>
                <a:cxn ang="0">
                  <a:pos x="122237" y="389807"/>
                </a:cxn>
                <a:cxn ang="0">
                  <a:pos x="157162" y="405718"/>
                </a:cxn>
                <a:cxn ang="0">
                  <a:pos x="193675" y="389807"/>
                </a:cxn>
                <a:cxn ang="0">
                  <a:pos x="207962" y="354804"/>
                </a:cxn>
                <a:cxn ang="0">
                  <a:pos x="193675" y="318210"/>
                </a:cxn>
                <a:cxn ang="0">
                  <a:pos x="157162" y="303890"/>
                </a:cxn>
                <a:cxn ang="0">
                  <a:pos x="122237" y="318210"/>
                </a:cxn>
                <a:cxn ang="0">
                  <a:pos x="106362" y="354804"/>
                </a:cxn>
                <a:cxn ang="0">
                  <a:pos x="106362" y="354804"/>
                </a:cxn>
                <a:cxn ang="0">
                  <a:pos x="106362" y="354804"/>
                </a:cxn>
              </a:cxnLst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" name="KSO_TEMPLATE" hidden="1"/>
          <p:cNvSpPr/>
          <p:nvPr>
            <p:custDataLst>
              <p:tags r:id="rId1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18972" y="4083675"/>
            <a:ext cx="4506057" cy="1028699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8945" y="5191079"/>
            <a:ext cx="4506086" cy="454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  <a:p>
            <a:pPr lvl="0" fontAlgn="auto"/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434578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185261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86251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456856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269618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173162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343273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377294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119095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478023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1108350"/>
            <a:ext cx="7830000" cy="1026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224647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319444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441602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138112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358794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422057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3561568"/>
            <a:ext cx="4064389" cy="624482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224790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224790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1108350"/>
            <a:ext cx="7830000" cy="1026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2247974"/>
            <a:ext cx="3834000" cy="54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89445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2247974"/>
            <a:ext cx="3834000" cy="54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89445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110835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1108350"/>
            <a:ext cx="4590000" cy="437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244085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1107281"/>
            <a:ext cx="1134000" cy="4374000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110835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110728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140579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920006"/>
            <a:ext cx="4506057" cy="771524"/>
          </a:xfrm>
        </p:spPr>
        <p:txBody>
          <a:bodyPr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475055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3.xml"/><Relationship Id="rId17" Type="http://schemas.openxmlformats.org/officeDocument/2006/relationships/tags" Target="../tags/tag572.xml"/><Relationship Id="rId16" Type="http://schemas.openxmlformats.org/officeDocument/2006/relationships/tags" Target="../tags/tag571.xml"/><Relationship Id="rId15" Type="http://schemas.openxmlformats.org/officeDocument/2006/relationships/tags" Target="../tags/tag570.xml"/><Relationship Id="rId14" Type="http://schemas.openxmlformats.org/officeDocument/2006/relationships/tags" Target="../tags/tag569.xml"/><Relationship Id="rId13" Type="http://schemas.openxmlformats.org/officeDocument/2006/relationships/tags" Target="../tags/tag56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1146.xml"/><Relationship Id="rId16" Type="http://schemas.openxmlformats.org/officeDocument/2006/relationships/tags" Target="../tags/tag1145.xml"/><Relationship Id="rId15" Type="http://schemas.openxmlformats.org/officeDocument/2006/relationships/tags" Target="../tags/tag1144.xml"/><Relationship Id="rId14" Type="http://schemas.openxmlformats.org/officeDocument/2006/relationships/tags" Target="../tags/tag1143.xml"/><Relationship Id="rId13" Type="http://schemas.openxmlformats.org/officeDocument/2006/relationships/tags" Target="../tags/tag1142.xml"/><Relationship Id="rId12" Type="http://schemas.openxmlformats.org/officeDocument/2006/relationships/tags" Target="../tags/tag114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9" Type="http://schemas.openxmlformats.org/officeDocument/2006/relationships/theme" Target="../theme/theme3.xml"/><Relationship Id="rId18" Type="http://schemas.openxmlformats.org/officeDocument/2006/relationships/tags" Target="../tags/tag1719.xml"/><Relationship Id="rId17" Type="http://schemas.openxmlformats.org/officeDocument/2006/relationships/tags" Target="../tags/tag1718.xml"/><Relationship Id="rId16" Type="http://schemas.openxmlformats.org/officeDocument/2006/relationships/tags" Target="../tags/tag1717.xml"/><Relationship Id="rId15" Type="http://schemas.openxmlformats.org/officeDocument/2006/relationships/tags" Target="../tags/tag1716.xml"/><Relationship Id="rId14" Type="http://schemas.openxmlformats.org/officeDocument/2006/relationships/tags" Target="../tags/tag1715.xml"/><Relationship Id="rId13" Type="http://schemas.openxmlformats.org/officeDocument/2006/relationships/tags" Target="../tags/tag1714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8" Type="http://schemas.openxmlformats.org/officeDocument/2006/relationships/theme" Target="../theme/theme4.xml"/><Relationship Id="rId17" Type="http://schemas.openxmlformats.org/officeDocument/2006/relationships/tags" Target="../tags/tag2321.xml"/><Relationship Id="rId16" Type="http://schemas.openxmlformats.org/officeDocument/2006/relationships/tags" Target="../tags/tag2320.xml"/><Relationship Id="rId15" Type="http://schemas.openxmlformats.org/officeDocument/2006/relationships/tags" Target="../tags/tag2319.xml"/><Relationship Id="rId14" Type="http://schemas.openxmlformats.org/officeDocument/2006/relationships/tags" Target="../tags/tag2318.xml"/><Relationship Id="rId13" Type="http://schemas.openxmlformats.org/officeDocument/2006/relationships/tags" Target="../tags/tag2317.xml"/><Relationship Id="rId12" Type="http://schemas.openxmlformats.org/officeDocument/2006/relationships/tags" Target="../tags/tag2316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225" y="333375"/>
            <a:ext cx="7829550" cy="13668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6800"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225" y="1854200"/>
            <a:ext cx="7829550" cy="4319588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225" y="333375"/>
            <a:ext cx="7829550" cy="13668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6800"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57225" y="1854200"/>
            <a:ext cx="7829550" cy="43195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680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225" y="333375"/>
            <a:ext cx="7829550" cy="13668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6800"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225" y="1854200"/>
            <a:ext cx="7829550" cy="4319588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z="1350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3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3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110728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224775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2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2341.xml"/><Relationship Id="rId2" Type="http://schemas.openxmlformats.org/officeDocument/2006/relationships/tags" Target="../tags/tag2340.xml"/><Relationship Id="rId1" Type="http://schemas.openxmlformats.org/officeDocument/2006/relationships/tags" Target="../tags/tag233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24.xml"/><Relationship Id="rId2" Type="http://schemas.openxmlformats.org/officeDocument/2006/relationships/image" Target="../media/image1.png"/><Relationship Id="rId1" Type="http://schemas.openxmlformats.org/officeDocument/2006/relationships/tags" Target="../tags/tag23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328.xml"/><Relationship Id="rId1" Type="http://schemas.openxmlformats.org/officeDocument/2006/relationships/tags" Target="../tags/tag23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30.xml"/><Relationship Id="rId1" Type="http://schemas.openxmlformats.org/officeDocument/2006/relationships/tags" Target="../tags/tag23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32.xml"/><Relationship Id="rId1" Type="http://schemas.openxmlformats.org/officeDocument/2006/relationships/tags" Target="../tags/tag23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34.xml"/><Relationship Id="rId1" Type="http://schemas.openxmlformats.org/officeDocument/2006/relationships/tags" Target="../tags/tag233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338.xml"/><Relationship Id="rId3" Type="http://schemas.openxmlformats.org/officeDocument/2006/relationships/tags" Target="../tags/tag2337.xml"/><Relationship Id="rId2" Type="http://schemas.openxmlformats.org/officeDocument/2006/relationships/tags" Target="../tags/tag2336.xml"/><Relationship Id="rId1" Type="http://schemas.openxmlformats.org/officeDocument/2006/relationships/tags" Target="../tags/tag23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5" name="副标题 3074"/>
          <p:cNvSpPr>
            <a:spLocks noGrp="1"/>
          </p:cNvSpPr>
          <p:nvPr>
            <p:ph type="subTitle" idx="1" hasCustomPrompt="1"/>
          </p:nvPr>
        </p:nvSpPr>
        <p:spPr>
          <a:xfrm>
            <a:off x="715963" y="2933700"/>
            <a:ext cx="6188075" cy="76200"/>
          </a:xfrm>
        </p:spPr>
        <p:txBody>
          <a:bodyPr anchor="ctr">
            <a:normAutofit fontScale="90000" lnSpcReduction="20000"/>
          </a:bodyPr>
          <a:p>
            <a:pPr defTabSz="914400" fontAlgn="auto">
              <a:buClrTx/>
              <a:buSzTx/>
              <a:buFontTx/>
            </a:pPr>
            <a:endParaRPr lang="zh-CN" altLang="en-US" sz="3200" strike="noStrike" kern="1200" baseline="0" noProof="1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15963" y="3433763"/>
            <a:ext cx="1606550" cy="396875"/>
          </a:xfrm>
        </p:spPr>
        <p:txBody>
          <a:bodyPr anchor="ctr">
            <a:normAutofit/>
          </a:bodyPr>
          <a:p>
            <a:pPr fontAlgn="auto"/>
            <a:endParaRPr lang="zh-CN" altLang="en-US" strike="noStrike" noProof="1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963" y="3887788"/>
            <a:ext cx="1608138" cy="395288"/>
          </a:xfrm>
        </p:spPr>
        <p:txBody>
          <a:bodyPr>
            <a:normAutofit/>
          </a:bodyPr>
          <a:p>
            <a:pPr fontAlgn="auto"/>
            <a:endParaRPr lang="zh-CN" altLang="en-US" strike="noStrike" noProof="1"/>
          </a:p>
        </p:txBody>
      </p:sp>
      <p:sp>
        <p:nvSpPr>
          <p:cNvPr id="3" name="同侧圆角矩形 2"/>
          <p:cNvSpPr/>
          <p:nvPr/>
        </p:nvSpPr>
        <p:spPr>
          <a:xfrm>
            <a:off x="1706880" y="692785"/>
            <a:ext cx="5878830" cy="906145"/>
          </a:xfrm>
          <a:prstGeom prst="round2Same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3600" b="1" strike="noStrike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曲阜市供销合作社联合社</a:t>
            </a:r>
            <a:endParaRPr lang="zh-CN" altLang="en-US" sz="3600" b="1" strike="noStrike" noProof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单圆角矩形 3"/>
          <p:cNvSpPr/>
          <p:nvPr/>
        </p:nvSpPr>
        <p:spPr>
          <a:xfrm>
            <a:off x="1181100" y="1556385"/>
            <a:ext cx="6828155" cy="902335"/>
          </a:xfrm>
          <a:prstGeom prst="round1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3600" b="1" strike="noStrike" noProof="1">
                <a:solidFill>
                  <a:srgbClr val="002060"/>
                </a:solidFill>
              </a:rPr>
              <a:t>20</a:t>
            </a:r>
            <a:r>
              <a:rPr lang="en-US" altLang="zh-CN" sz="3600" b="1" strike="noStrike" noProof="1">
                <a:solidFill>
                  <a:srgbClr val="002060"/>
                </a:solidFill>
              </a:rPr>
              <a:t>21</a:t>
            </a:r>
            <a:r>
              <a:rPr lang="zh-CN" altLang="en-US" sz="3600" b="1" strike="noStrike" noProof="1">
                <a:solidFill>
                  <a:srgbClr val="002060"/>
                </a:solidFill>
              </a:rPr>
              <a:t>年信息公开工作年度报告</a:t>
            </a:r>
            <a:endParaRPr lang="zh-CN" altLang="en-US" sz="3600" b="1" strike="noStrike" noProof="1">
              <a:solidFill>
                <a:srgbClr val="002060"/>
              </a:solidFill>
            </a:endParaRPr>
          </a:p>
        </p:txBody>
      </p:sp>
      <p:sp>
        <p:nvSpPr>
          <p:cNvPr id="6" name="单圆角矩形 5"/>
          <p:cNvSpPr/>
          <p:nvPr/>
        </p:nvSpPr>
        <p:spPr>
          <a:xfrm>
            <a:off x="391795" y="2575560"/>
            <a:ext cx="8509000" cy="395859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en-US" altLang="zh-CN" sz="1800" strike="noStrike" noProof="1"/>
              <a:t> </a:t>
            </a:r>
            <a:r>
              <a:rPr lang="en-US" altLang="zh-CN" sz="1600" strike="noStrike" noProof="1"/>
              <a:t> </a:t>
            </a:r>
            <a:r>
              <a:rPr lang="zh-CN" altLang="en-US" sz="1600" strike="noStrike" noProof="1"/>
              <a:t>本报告由曲阜市供销合作社联合社按照《中华人民共和国政府信息公开条例》（以下简称《条例》）和《中华人民共和国政府信息公开工作年度报告格式》（国办公开办函〔2021〕30号）要求编制。</a:t>
            </a:r>
            <a:endParaRPr lang="zh-CN" altLang="en-US" sz="1600" strike="noStrike" noProof="1"/>
          </a:p>
          <a:p>
            <a:pPr algn="l" fontAlgn="base"/>
            <a:r>
              <a:rPr lang="zh-CN" altLang="en-US" sz="1600" strike="noStrike" noProof="1"/>
              <a:t>本报告内容包括总体情况、主动公开政府信息情况、收到和处理政府信息公开申请情况、政府信息公开行政复议和行政诉讼情况、存在的主要问题及改进情况、其他需要报告的事项等六部分内容。</a:t>
            </a:r>
            <a:endParaRPr lang="zh-CN" altLang="en-US" sz="1600" strike="noStrike" noProof="1"/>
          </a:p>
          <a:p>
            <a:pPr algn="l" fontAlgn="base"/>
            <a:r>
              <a:rPr lang="zh-CN" altLang="en-US" sz="1600" strike="noStrike" noProof="1"/>
              <a:t>本报告所列数据的统计期限自2021年1月1日起至2021年12月31日止。本报告电子版可在“中国·曲阜”政府门户网站（具体网址）查阅或下载。如对本报告有疑问，请与曲阜市供销合作社联合社联系（地址：曲阜市静轩东路108号；联系电话：0537-4412918；电子邮箱：qfsls@163.com）。</a:t>
            </a:r>
            <a:endParaRPr lang="zh-CN" altLang="en-US" sz="1600" strike="noStrike" noProof="1"/>
          </a:p>
        </p:txBody>
      </p:sp>
      <p:sp>
        <p:nvSpPr>
          <p:cNvPr id="8" name="流程图: 可选过程 7"/>
          <p:cNvSpPr/>
          <p:nvPr/>
        </p:nvSpPr>
        <p:spPr>
          <a:xfrm>
            <a:off x="4316730" y="2642870"/>
            <a:ext cx="1049655" cy="440690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/>
              <a:t>导言</a:t>
            </a:r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3000" b="1">
                <a:solidFill>
                  <a:srgbClr val="18467D"/>
                </a:solidFill>
                <a:sym typeface="+mn-ea"/>
              </a:rPr>
              <a:t>六、其他需要报告的事项</a:t>
            </a:r>
            <a:endParaRPr lang="zh-CN" altLang="en-US" sz="3000" b="1">
              <a:solidFill>
                <a:srgbClr val="18467D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000" dirty="0"/>
              <a:t>无</a:t>
            </a:r>
            <a:endParaRPr lang="zh-CN" altLang="en-US" sz="2000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657225" y="229870"/>
            <a:ext cx="7829550" cy="868680"/>
          </a:xfrm>
        </p:spPr>
        <p:txBody>
          <a:bodyPr vert="horz" lIns="91440" tIns="45720" rIns="91440" bIns="46800" anchor="b"/>
          <a:p>
            <a:pPr defTabSz="685800"/>
            <a:r>
              <a:rPr lang="zh-CN" altLang="en-US" b="1" kern="1200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一、总体情况</a:t>
            </a:r>
            <a:endParaRPr lang="zh-CN" altLang="en-US" b="1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9938" name="内容占位符 2"/>
          <p:cNvSpPr>
            <a:spLocks noGrp="1"/>
          </p:cNvSpPr>
          <p:nvPr>
            <p:ph idx="1"/>
          </p:nvPr>
        </p:nvSpPr>
        <p:spPr>
          <a:xfrm>
            <a:off x="806450" y="1098550"/>
            <a:ext cx="7680325" cy="5073650"/>
          </a:xfrm>
          <a:noFill/>
          <a:ln>
            <a:noFill/>
          </a:ln>
        </p:spPr>
        <p:txBody>
          <a:bodyPr lIns="91440" tIns="45720" rIns="91440" bIns="46800" anchor="t"/>
          <a:p>
            <a:pPr marL="0" indent="0" defTabSz="685800">
              <a:buNone/>
            </a:pPr>
            <a:r>
              <a:rPr lang="zh-CN" altLang="en-US" sz="1400" kern="1200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2021年，曲阜市供销合作社联合社按照市委、市政府的统一部署，认真贯彻落实《中华人民共和国政府信息公开条例》和省、市关于政府信息公开工作的要求，紧扣本单位的工作实际，坚持“公开为常态，不公开为例外”原则，落实责任分工，完善公开流程，加强信息公开平台、政务新媒体信息公开力度，优化工作机制，提高工作效率，稳步推进政府信息公开工作的扎实有效开展，政府信息公开水平实现新的突破。</a:t>
            </a:r>
            <a:endParaRPr lang="zh-CN" altLang="en-US" sz="14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endParaRPr lang="zh-CN" altLang="en-US" sz="14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06450" y="2459355"/>
            <a:ext cx="7753350" cy="1257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strike="noStrike" noProof="1"/>
              <a:t>（一）主动公开情况</a:t>
            </a:r>
            <a:endParaRPr lang="zh-CN" altLang="en-US" sz="1600" b="1" strike="noStrike" noProof="1"/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200" strike="noStrike" noProof="1"/>
              <a:t>我单位按照“以公开为常态、不公开为例外”原则，编制公开了《曲阜市供销合作社联合社政府信息公开指南》《曲阜市供销合作社联合社2021年度主动公开目录》，丰富公开内容，主动公开各类政府信息，确保“应公开尽公开”。2021年度曲阜市供销合作社联合社主动公开信息13条，其中组织机构3条，财政预决算3条，部门会议5条，其他2条，较为全面地反映了2021年度全市供销系统工作情况，体现了权威性、真实性、时效性和行业性，宣传了供销社在综合改革和服务“三农”中的重要作用。</a:t>
            </a:r>
            <a:endParaRPr lang="zh-CN" altLang="en-US" sz="1200" strike="noStrike" noProof="1"/>
          </a:p>
        </p:txBody>
      </p:sp>
      <p:pic>
        <p:nvPicPr>
          <p:cNvPr id="2" name="图片 2" descr="微信图片_202201181504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68220" y="3789045"/>
            <a:ext cx="4106545" cy="2489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内容占位符 2"/>
          <p:cNvSpPr>
            <a:spLocks noGrp="1"/>
          </p:cNvSpPr>
          <p:nvPr>
            <p:ph idx="1"/>
          </p:nvPr>
        </p:nvSpPr>
        <p:spPr>
          <a:xfrm>
            <a:off x="755650" y="1016000"/>
            <a:ext cx="7831455" cy="5219700"/>
          </a:xfrm>
          <a:noFill/>
          <a:ln>
            <a:noFill/>
          </a:ln>
        </p:spPr>
        <p:txBody>
          <a:bodyPr lIns="91440" tIns="45720" rIns="91440" bIns="46800" anchor="t"/>
          <a:p>
            <a:pPr marL="0" indent="0" defTabSz="685800">
              <a:buNone/>
            </a:pPr>
            <a:r>
              <a:rPr lang="zh-CN" altLang="en-US" sz="1600" b="1">
                <a:solidFill>
                  <a:srgbClr val="18467D"/>
                </a:solidFill>
                <a:cs typeface="+mj-cs"/>
                <a:sym typeface="+mn-ea"/>
              </a:rPr>
              <a:t>（二）依申请公开情况</a:t>
            </a:r>
            <a:endParaRPr lang="zh-CN" altLang="en-US" sz="1600" b="1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  <a:p>
            <a:pPr marL="0" algn="l" defTabSz="685800">
              <a:buClrTx/>
              <a:buSzTx/>
              <a:buNone/>
            </a:pPr>
            <a:endParaRPr lang="zh-CN" altLang="en-US" sz="1600" b="1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15695" y="1412875"/>
            <a:ext cx="6232525" cy="1779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zh-CN" sz="1200" strike="noStrike" noProof="1"/>
              <a:t>1、收到和处理政府信息公开申请情况。在编制的《曲阜市供销合作社联合社政府信息公开指南》中，对依申请公开工作的程序、申请方式、答复方式、答复时限等做了详细规定。2021年，共收到政府信息公开申请4条，按时答复4条，答复率100%。</a:t>
            </a:r>
            <a:endParaRPr lang="zh-CN" sz="1200" strike="noStrike" noProof="1"/>
          </a:p>
          <a:p>
            <a:pPr algn="l" fontAlgn="base"/>
            <a:r>
              <a:rPr lang="zh-CN" sz="1200" strike="noStrike" noProof="1"/>
              <a:t>2、收费减免情况。根据财政部、国家发展改革委联合印发的《关于清理规范一批行政事业性收费有关政策的通知》规定，本年度本单位依申请公开政府信息未向申请人收取任何费用。</a:t>
            </a:r>
            <a:endParaRPr lang="zh-CN" sz="1200" strike="noStrike" noProof="1"/>
          </a:p>
          <a:p>
            <a:pPr algn="l" fontAlgn="base"/>
            <a:r>
              <a:rPr lang="zh-CN" sz="1200" strike="noStrike" noProof="1"/>
              <a:t>3、政府信息公开行政复议、行政诉讼情况。本年度，未收到以政府信息公开为由提起的行政复议和行政诉讼。</a:t>
            </a:r>
            <a:endParaRPr lang="zh-CN" sz="1200" strike="noStrike" noProof="1"/>
          </a:p>
        </p:txBody>
      </p:sp>
      <p:sp>
        <p:nvSpPr>
          <p:cNvPr id="5" name="圆角矩形 4"/>
          <p:cNvSpPr/>
          <p:nvPr/>
        </p:nvSpPr>
        <p:spPr>
          <a:xfrm>
            <a:off x="1116330" y="3661410"/>
            <a:ext cx="6274435" cy="1689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200" strike="noStrike" noProof="1"/>
              <a:t>严格遵循“谁公开谁审查、谁审查谁负责”和“先审查、后公开”的原则，明确了政府信息公开审批流程</a:t>
            </a:r>
            <a:r>
              <a:rPr lang="zh-CN" altLang="en-US" sz="1200" strike="noStrike" noProof="1"/>
              <a:t>，指定专人负责政府公开信息的政务公开发布工作，全力做好需公开政府信息的保密审查工作。认真落实公开属性源头认定机制，制发的文件对公开属性进行明确标识，从源头上保障了公开信息不涉密、涉密信息不公开。2021年，曲阜市供销合作社联合社未发生政府信息公开泄密事件。</a:t>
            </a:r>
            <a:endParaRPr lang="zh-CN" altLang="en-US" sz="1200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756285" y="3284855"/>
            <a:ext cx="27736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（三）政府信息管理情况</a:t>
            </a:r>
            <a:endParaRPr lang="zh-CN" altLang="en-US" sz="1600" b="1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内容占位符 2"/>
          <p:cNvSpPr>
            <a:spLocks noGrp="1"/>
          </p:cNvSpPr>
          <p:nvPr>
            <p:ph idx="1"/>
          </p:nvPr>
        </p:nvSpPr>
        <p:spPr>
          <a:xfrm>
            <a:off x="767080" y="692785"/>
            <a:ext cx="7610475" cy="5480050"/>
          </a:xfrm>
          <a:noFill/>
          <a:ln>
            <a:noFill/>
          </a:ln>
        </p:spPr>
        <p:txBody>
          <a:bodyPr lIns="91440" tIns="45720" rIns="91440" bIns="46800" anchor="t"/>
          <a:p>
            <a:pPr marL="0" indent="0" defTabSz="685800">
              <a:buNone/>
            </a:pPr>
            <a:endParaRPr lang="zh-CN" altLang="en-US" sz="12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r>
              <a:rPr lang="zh-CN" altLang="en-US" sz="1600" b="1" kern="1200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（四）政府信息公开平台建设情况</a:t>
            </a:r>
            <a:endParaRPr lang="zh-CN" altLang="en-US" sz="1600" b="1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endParaRPr lang="zh-CN" altLang="en-US" sz="12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endParaRPr lang="zh-CN" altLang="en-US" sz="12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endParaRPr lang="zh-CN" altLang="en-US" sz="12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endParaRPr lang="zh-CN" altLang="en-US" sz="12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endParaRPr lang="zh-CN" altLang="en-US" sz="12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endParaRPr lang="zh-CN" altLang="en-US" sz="12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r>
              <a:rPr lang="zh-CN" altLang="en-US" sz="1600" b="1" kern="1200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（五）监督保障情况</a:t>
            </a:r>
            <a:endParaRPr lang="zh-CN" altLang="en-US" sz="1600" b="1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endParaRPr lang="zh-CN" altLang="en-US" sz="12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defTabSz="685800">
              <a:buNone/>
            </a:pPr>
            <a:endParaRPr lang="zh-CN" altLang="en-US" sz="1200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34440" y="1628775"/>
            <a:ext cx="6061710" cy="1204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algn="l" defTabSz="685800">
              <a:buClrTx/>
              <a:buSzTx/>
              <a:buFontTx/>
              <a:buNone/>
            </a:pPr>
            <a:r>
              <a:rPr lang="zh-CN" sz="1200">
                <a:sym typeface="+mn-ea"/>
              </a:rPr>
              <a:t>曲阜市供销合作社联合社是本单位的政府信息公开工作机构，现有工作人员2人，其中负责受理信息公开申请、政务信息公开的工作人员1人，负责新媒体日常内容保障的工作人员1人。</a:t>
            </a:r>
            <a:endParaRPr lang="zh-CN" sz="1200" strike="noStrike" noProof="1"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1100" y="3860800"/>
            <a:ext cx="6168390" cy="1471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algn="l" defTabSz="685800">
              <a:buClrTx/>
              <a:buSzTx/>
              <a:buFontTx/>
              <a:buNone/>
            </a:pPr>
            <a:r>
              <a:rPr lang="zh-CN" sz="1200">
                <a:sym typeface="+mn-ea"/>
              </a:rPr>
              <a:t>本单位对政府信息公开进行严格的保密审查，既保证政府信息及时有效公开，又确保受国家法律保护的秘密信息安全。高度重视对政务公开和信息公开工作的指导监督，根据全市政府信息公开工作统一部署和要求，进一步强化信息公开工作的组织领导，由主要领导任组长，分管领导任副组长，有关科室负责人为成员。积极参加政府办各类业务培训会议，提升了业务水平，进一步规范政务公开工作，为供销合作事业的发展营造良好氛围，不断提高供销合作社的社会影响力。</a:t>
            </a:r>
            <a:endParaRPr lang="zh-CN" sz="1200" strike="noStrike" noProof="1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657225" y="335280"/>
            <a:ext cx="7829550" cy="944880"/>
          </a:xfrm>
        </p:spPr>
        <p:txBody>
          <a:bodyPr vert="horz" lIns="91440" tIns="45720" rIns="91440" bIns="46800" anchor="b"/>
          <a:p>
            <a:pPr defTabSz="685800">
              <a:buClrTx/>
              <a:buSzTx/>
              <a:buFontTx/>
            </a:pPr>
            <a:r>
              <a:rPr lang="zh-CN" altLang="en-US" b="1" kern="1200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黑体" panose="02010609060101010101" charset="-122"/>
              </a:rPr>
              <a:t>二、主动公开政府信息情况</a:t>
            </a:r>
            <a:endParaRPr lang="zh-CN" altLang="en-US" b="1" kern="120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786890" y="1544320"/>
          <a:ext cx="5541010" cy="376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970"/>
                <a:gridCol w="1347470"/>
                <a:gridCol w="1400175"/>
                <a:gridCol w="1255395"/>
              </a:tblGrid>
              <a:tr h="26924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第二十条第（一）项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本年制发件数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本年废止件数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现行有效件数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2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规章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2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行政规范性文件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924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第二十条第（五）项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本年处理决定数量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行政许可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第二十条第（六）项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本年处理决定数量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行政处罚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行政强制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第二十条第（八）项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信息内容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本年收费金额（单位：万元）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行政事业性收费</a:t>
                      </a:r>
                      <a:endParaRPr lang="en-US" altLang="en-US" sz="12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620395"/>
            <a:ext cx="7798435" cy="100965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fontAlgn="auto"/>
            <a:br>
              <a:rPr lang="zh-CN" altLang="en-US" b="1">
                <a:solidFill>
                  <a:srgbClr val="18467D"/>
                </a:solidFill>
                <a:sym typeface="黑体" panose="02010609060101010101" charset="-122"/>
              </a:rPr>
            </a:br>
            <a:br>
              <a:rPr lang="zh-CN" altLang="en-US" b="1">
                <a:solidFill>
                  <a:srgbClr val="18467D"/>
                </a:solidFill>
                <a:sym typeface="黑体" panose="02010609060101010101" charset="-122"/>
              </a:rPr>
            </a:br>
            <a:br>
              <a:rPr lang="zh-CN" altLang="en-US" b="1">
                <a:solidFill>
                  <a:srgbClr val="18467D"/>
                </a:solidFill>
                <a:sym typeface="黑体" panose="02010609060101010101" charset="-122"/>
              </a:rPr>
            </a:br>
            <a:r>
              <a:rPr lang="zh-CN" altLang="en-US" b="1">
                <a:solidFill>
                  <a:srgbClr val="18467D"/>
                </a:solidFill>
                <a:sym typeface="黑体" panose="02010609060101010101" charset="-122"/>
              </a:rPr>
              <a:t>三、收到和处理政府信息公开申请情况</a:t>
            </a:r>
            <a:br>
              <a:rPr lang="zh-CN" altLang="en-US" b="1" kern="1200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lang="zh-CN" altLang="en-US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1774825" y="1278890"/>
          <a:ext cx="5547360" cy="4358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870"/>
                <a:gridCol w="593090"/>
                <a:gridCol w="1809750"/>
                <a:gridCol w="497840"/>
                <a:gridCol w="377825"/>
                <a:gridCol w="371475"/>
                <a:gridCol w="376555"/>
                <a:gridCol w="358775"/>
                <a:gridCol w="350520"/>
                <a:gridCol w="327660"/>
              </a:tblGrid>
              <a:tr h="38798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（本列数据的勾稽关系为：第一项加第二项之和，等于第三项加第四项之和）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申请人情况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自然人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法人或其他组织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09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商业企业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科研机构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社会公益组织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法律服务机构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一、本年新收政府信息公开申请数量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4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4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二、上年结转政府信息公开申请数量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0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三、本年度办理结果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（一）予以公开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4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3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（二）部分公开（区分处理的，只计这一情形，不计其他情形）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5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（三）不予公开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1.属于国家秘密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2.其他法律行政法规禁止公开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3.危及“三安全一稳定”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4.保护第三方合法权益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5.属于三类内部事务信息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6.属于四类过程性信息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7.属于行政执法案卷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8.属于行政查询事项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624965" y="1551305"/>
          <a:ext cx="5745480" cy="3488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380"/>
                <a:gridCol w="614680"/>
                <a:gridCol w="1875790"/>
                <a:gridCol w="514985"/>
                <a:gridCol w="389255"/>
                <a:gridCol w="384810"/>
                <a:gridCol w="389890"/>
                <a:gridCol w="371475"/>
                <a:gridCol w="365125"/>
                <a:gridCol w="339090"/>
              </a:tblGrid>
              <a:tr h="226695">
                <a:tc rowSpan="3">
                  <a:txBody>
                    <a:bodyPr/>
                    <a:p>
                      <a:pPr indent="0">
                        <a:buNone/>
                      </a:pP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（四）无法提供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1.本机关不掌握相关政府信息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2.没有现成信息需要另行制作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3.补正后申请内容仍不明确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">
                <a:tc row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（五）不予处理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1.信访举报投诉类申请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2.重复申请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3.要求提供公开出版物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4.无正当理由大量反复申请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5.要求行政机关确认或重新出具已获取信息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0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（六）其他处理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1.申请人无正当理由逾期不补正、行政机关不再处理其政府信息公开申请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2.申请人逾期未按收费通知要求缴纳费用、行政机关不再处理其政府信息公开申请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3.其他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49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（七）总计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4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07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四、结转下年度继续办理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6194" marR="36194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225" y="556260"/>
            <a:ext cx="7830185" cy="1189355"/>
          </a:xfrm>
        </p:spPr>
        <p:txBody>
          <a:bodyPr>
            <a:normAutofit/>
          </a:bodyPr>
          <a:p>
            <a:r>
              <a:rPr lang="zh-CN" altLang="en-US" b="1">
                <a:solidFill>
                  <a:srgbClr val="18467D"/>
                </a:solidFill>
                <a:sym typeface="黑体" panose="02010609060101010101" charset="-122"/>
              </a:rPr>
              <a:t>四、政府信息公开行政复议、行政诉讼情况</a:t>
            </a:r>
            <a:br>
              <a:rPr lang="zh-CN" altLang="en-US" b="1" kern="1200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513205" y="1858645"/>
          <a:ext cx="6141720" cy="2352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260"/>
                <a:gridCol w="431800"/>
                <a:gridCol w="418465"/>
                <a:gridCol w="411480"/>
                <a:gridCol w="321310"/>
                <a:gridCol w="453390"/>
                <a:gridCol w="452120"/>
                <a:gridCol w="453390"/>
                <a:gridCol w="443230"/>
                <a:gridCol w="296545"/>
                <a:gridCol w="452755"/>
                <a:gridCol w="453390"/>
                <a:gridCol w="454025"/>
                <a:gridCol w="386715"/>
                <a:gridCol w="283845"/>
              </a:tblGrid>
              <a:tr h="20002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行政复议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行政诉讼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013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结果维持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结果纠正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其他结果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尚未审结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未经复议直接起诉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复议后起诉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00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结果维持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结果纠正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其他结果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尚未审结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结果维持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结果纠正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其他结果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尚未审结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总计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占位符 5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1229360" y="3778885"/>
            <a:ext cx="4632960" cy="2041525"/>
          </a:xfrm>
        </p:spPr>
        <p:txBody>
          <a:bodyPr anchor="t">
            <a:noAutofit/>
          </a:bodyPr>
          <a:lstStyle/>
          <a:p>
            <a:pPr lvl="0" fontAlgn="auto"/>
            <a:r>
              <a:rPr lang="zh-CN" altLang="en-US" sz="1200" b="1" strike="noStrike" noProof="1" dirty="0">
                <a:solidFill>
                  <a:srgbClr val="18467D"/>
                </a:solidFill>
                <a:cs typeface="+mj-cs"/>
                <a:sym typeface="+mn-ea"/>
              </a:rPr>
              <a:t>下一步，我单位将坚持把主动公开作为一项常态工作，不断完善工作机制，拓展公开形式，更好地服务人民。一是持续强化队伍建设。加强政务公开力量建设，着力打造一支政治性强、有责任心、懂业务、相对稳定的工作队伍，切实提高专业化水平，加强业务培训，进一步提高工作人员的能力和素质。二是进一步规范管理，加强检查。不断完善政务信息公开目录和内容，提高信息公开的广度和深度，不断提高政府信息公开工作水平。三是不断提高认识。深化对政府信息公开工作重要性的认识，切实增强做好此项工作的能力和水平，及时公开、及时更新。</a:t>
            </a:r>
            <a:endParaRPr lang="zh-CN" altLang="en-US" sz="1200" b="1" strike="noStrike" noProof="1" dirty="0">
              <a:solidFill>
                <a:srgbClr val="18467D"/>
              </a:solidFill>
              <a:cs typeface="+mj-cs"/>
              <a:sym typeface="+mn-ea"/>
            </a:endParaRPr>
          </a:p>
        </p:txBody>
      </p:sp>
      <p:sp>
        <p:nvSpPr>
          <p:cNvPr id="45058" name="标题 4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28090" y="2060575"/>
            <a:ext cx="4634230" cy="1452245"/>
          </a:xfrm>
        </p:spPr>
        <p:txBody>
          <a:bodyPr vert="horz" lIns="91440" tIns="45720" rIns="91440" bIns="46800" anchor="b"/>
          <a:p>
            <a:pPr indent="0" defTabSz="914400" fontAlgn="auto"/>
            <a:r>
              <a:rPr lang="zh-CN" altLang="en-US" sz="1200" kern="1200" dirty="0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2021年，曲阜市供销合作社联合社在政府信息公开工作中，着力加强组织领导，重点完善制度建设，丰富公开内容，拓展公开渠道，在信息公开工作中取得了一定成效，但也存在一些问题。主要表现在：一是政府信息公开意识有待加强；二是信息公开不及时、质量不高；三是信息公开队伍建设需加强；四是信息公开培训的力度不够，人员业务素质有待进一步提高。</a:t>
            </a:r>
            <a:endParaRPr lang="zh-CN" altLang="en-US" sz="1200" kern="1200" dirty="0">
              <a:solidFill>
                <a:srgbClr val="18467D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45059" name="文本框 1"/>
          <p:cNvSpPr txBox="1"/>
          <p:nvPr>
            <p:custDataLst>
              <p:tags r:id="rId3"/>
            </p:custDataLst>
          </p:nvPr>
        </p:nvSpPr>
        <p:spPr>
          <a:xfrm>
            <a:off x="1304925" y="1000760"/>
            <a:ext cx="5840095" cy="70866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b"/>
          <a:p>
            <a:pPr>
              <a:lnSpc>
                <a:spcPct val="90000"/>
              </a:lnSpc>
            </a:pPr>
            <a:r>
              <a:rPr lang="zh-CN" altLang="en-US" sz="3000" b="1">
                <a:solidFill>
                  <a:srgbClr val="18467D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五、存在的主要问题及改进措施</a:t>
            </a:r>
            <a:endParaRPr lang="en-US" altLang="zh-CN" sz="32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00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1004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1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1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1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1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1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1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1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1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1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1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1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1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1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1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1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1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1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1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1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1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1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1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1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1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1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1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1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1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1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1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1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1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1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1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1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1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1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1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1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1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1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1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1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1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1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1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1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1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1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1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1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1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1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1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1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1137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1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1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114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14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1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1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1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1146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1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1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1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1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1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1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1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1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1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1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1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1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1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1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1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1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1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1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1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1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1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1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1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1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1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1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1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1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1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1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1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1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1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1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1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1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1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1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1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1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1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1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1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1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1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1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1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1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1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1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1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1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1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1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1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1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1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1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1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1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1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1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1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1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279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33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1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1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1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1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1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1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1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1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1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1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1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1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1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1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1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1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1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1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1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1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1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1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1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1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1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1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1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1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1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1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1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1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1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1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1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1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1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1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1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1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1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1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1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1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1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1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1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1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1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1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1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1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1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1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1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1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1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1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1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1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1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1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1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1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1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1413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1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1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1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1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1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1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1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1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1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1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1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1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1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1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1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1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1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1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1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1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1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1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1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1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1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1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1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1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1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1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1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1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1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1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1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1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1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1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1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1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1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1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1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1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1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1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1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1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1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1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1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1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1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1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1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1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1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1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1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1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1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1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1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1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1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1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1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1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1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1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1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1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1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1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1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1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1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1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1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1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1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1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1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1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1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1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1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1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1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1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1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1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1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1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1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1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1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1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1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1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1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1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1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1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1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1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1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1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1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1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1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1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1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1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1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1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1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1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1549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1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1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1553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1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1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1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1557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1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1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1561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1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1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1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1565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1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1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1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156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1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1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1573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1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1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1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1577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1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1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1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1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1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1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1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1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1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1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1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1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1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1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1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1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1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1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1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1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1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1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1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1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1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1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1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1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1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1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1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1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1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1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1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1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1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1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1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1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1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1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1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1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1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1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1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1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1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1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1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1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1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1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1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1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1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1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1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1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1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1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1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1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1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1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1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1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1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1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1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1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1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1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1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1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1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1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1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1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1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1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1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1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1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1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1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1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1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1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1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1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1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1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1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1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1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1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1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1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1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1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1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1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1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1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1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1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1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1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1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1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1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1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1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1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1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1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1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10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1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1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1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1714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71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1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1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1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1719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1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1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1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1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1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1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1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1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1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1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1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1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1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1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1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1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1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1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1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1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1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1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1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1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1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1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1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1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1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1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1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1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1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1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1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1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1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1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1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1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1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1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1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1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1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1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1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1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1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1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1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1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1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1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1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1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1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1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1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1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1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1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1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1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8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860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1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1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1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1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1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1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1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1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1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1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1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1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1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1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1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1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1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1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1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1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1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1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1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1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1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1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1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1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1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1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1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1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1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1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1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1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1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1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1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1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1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1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1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1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1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1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1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1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1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1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1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1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1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1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1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1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1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1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1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1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1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1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1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1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1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1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1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1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1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1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1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1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1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997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1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2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2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2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2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2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2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2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2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2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2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2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2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2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2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2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2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2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2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2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2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2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2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2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2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2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2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2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2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2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2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2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2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2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2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2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2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2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2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2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2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2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2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2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2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2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2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2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2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2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2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2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2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2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2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2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2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2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2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2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2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2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2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2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2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2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2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2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2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2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2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2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2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2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2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2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2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2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2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2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2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2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2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2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2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2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2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2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2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2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2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2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2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2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2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2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2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2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2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2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2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2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136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2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2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2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2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2143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2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2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2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2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2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2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2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2152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2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2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2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2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2157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2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2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216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2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2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2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2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2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2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2168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2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2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2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2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2174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2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2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2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2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2179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2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2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2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2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2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2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2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2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2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2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2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2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2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2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2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2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2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2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2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2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2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2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2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2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2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2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2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2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2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2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2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2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2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2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2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2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2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2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2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2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2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2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2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2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2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2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2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2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2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2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2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2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2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2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2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2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2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2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2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2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2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2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2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2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2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2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2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2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2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2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2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2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2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2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2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2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2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2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2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2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2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2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2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2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2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2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2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2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2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2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2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2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2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2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2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2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2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2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2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2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2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2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2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2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2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2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2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2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2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2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2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2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2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2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2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2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2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2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2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2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2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231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231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231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2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2321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2322.xml><?xml version="1.0" encoding="utf-8"?>
<p:tagLst xmlns:p="http://schemas.openxmlformats.org/presentationml/2006/main">
  <p:tag name="KSO_WM_TEMPLATE_CATEGORY" val="custom"/>
  <p:tag name="KSO_WM_TEMPLATE_INDEX" val="20187143"/>
  <p:tag name="KSO_WM_SLIDE_MODEL_TYPE" val="cover"/>
</p:tagLst>
</file>

<file path=ppt/tags/tag2323.xml><?xml version="1.0" encoding="utf-8"?>
<p:tagLst xmlns:p="http://schemas.openxmlformats.org/presentationml/2006/main">
  <p:tag name="KSO_WM_UNIT_PLACING_PICTURE_USER_VIEWPORT" val="{&quot;height&quot;:4755,&quot;width&quot;:8025}"/>
</p:tagLst>
</file>

<file path=ppt/tags/tag23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23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23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2327.xml><?xml version="1.0" encoding="utf-8"?>
<p:tagLst xmlns:p="http://schemas.openxmlformats.org/presentationml/2006/main">
  <p:tag name="KSO_WM_UNIT_TABLE_BEAUTIFY" val="smartTable{921f838a-3434-4aef-9825-10c8c2df5cba}"/>
  <p:tag name="TABLE_ENDDRAG_ORIGIN_RECT" val="436*296"/>
  <p:tag name="TABLE_ENDDRAG_RECT" val="140*121*436*296"/>
</p:tagLst>
</file>

<file path=ppt/tags/tag23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2329.xml><?xml version="1.0" encoding="utf-8"?>
<p:tagLst xmlns:p="http://schemas.openxmlformats.org/presentationml/2006/main">
  <p:tag name="KSO_WM_UNIT_TABLE_BEAUTIFY" val="smartTable{d0983c06-8f0c-4d52-ad27-186c42b40b5a}"/>
  <p:tag name="TABLE_ENDDRAG_ORIGIN_RECT" val="436*338"/>
  <p:tag name="TABLE_ENDDRAG_RECT" val="139*100*436*338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33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2331.xml><?xml version="1.0" encoding="utf-8"?>
<p:tagLst xmlns:p="http://schemas.openxmlformats.org/presentationml/2006/main">
  <p:tag name="KSO_WM_UNIT_TABLE_BEAUTIFY" val="smartTable{170ba0af-4210-4f3d-aa32-089b19c87e9f}"/>
  <p:tag name="TABLE_ENDDRAG_ORIGIN_RECT" val="452*257"/>
  <p:tag name="TABLE_ENDDRAG_RECT" val="127*122*452*257"/>
</p:tagLst>
</file>

<file path=ppt/tags/tag2332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2333.xml><?xml version="1.0" encoding="utf-8"?>
<p:tagLst xmlns:p="http://schemas.openxmlformats.org/presentationml/2006/main">
  <p:tag name="KSO_WM_UNIT_TABLE_BEAUTIFY" val="smartTable{a838405d-d9d9-49d4-b65b-8eeb73ecb9b2}"/>
  <p:tag name="TABLE_ENDDRAG_ORIGIN_RECT" val="483*185"/>
  <p:tag name="TABLE_ENDDRAG_RECT" val="119*146*483*185"/>
</p:tagLst>
</file>

<file path=ppt/tags/tag23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2335.xml><?xml version="1.0" encoding="utf-8"?>
<p:tagLst xmlns:p="http://schemas.openxmlformats.org/presentationml/2006/main">
  <p:tag name="KSO_WM_TEMPLATE_CATEGORY" val="custom"/>
  <p:tag name="KSO_WM_TEMPLATE_INDEX" val="20187143"/>
  <p:tag name="KSO_WM_UNIT_TYPE" val="b"/>
  <p:tag name="KSO_WM_UNIT_INDEX" val="1"/>
  <p:tag name="KSO_WM_UNIT_ID" val="custom20187143_3*b*1"/>
  <p:tag name="KSO_WM_UNIT_LAYERLEVEL" val="1"/>
  <p:tag name="KSO_WM_UNIT_VALUE" val="145"/>
  <p:tag name="KSO_WM_UNIT_HIGHLIGHT" val="0"/>
  <p:tag name="KSO_WM_UNIT_COMPATIBLE" val="0"/>
  <p:tag name="KSO_WM_BEAUTIFY_FLAG" val="#wm#"/>
  <p:tag name="KSO_WM_TAG_VERSION" val="1.0"/>
  <p:tag name="KSO_WM_UNIT_PRESET_TEXT" val="单击此处添加文本具体内容"/>
  <p:tag name="KSO_WM_UNIT_ISCONTENTSTITLE" val="0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3"/>
</p:tagLst>
</file>

<file path=ppt/tags/tag2336.xml><?xml version="1.0" encoding="utf-8"?>
<p:tagLst xmlns:p="http://schemas.openxmlformats.org/presentationml/2006/main">
  <p:tag name="KSO_WM_TEMPLATE_CATEGORY" val="custom"/>
  <p:tag name="KSO_WM_TEMPLATE_INDEX" val="20187143"/>
  <p:tag name="KSO_WM_UNIT_TYPE" val="a"/>
  <p:tag name="KSO_WM_UNIT_INDEX" val="1"/>
  <p:tag name="KSO_WM_UNIT_ID" val="custom20187143_3*a*1"/>
  <p:tag name="KSO_WM_UNIT_LAYERLEVEL" val="1"/>
  <p:tag name="KSO_WM_UNIT_VALUE" val="40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单击此处添加标题"/>
  <p:tag name="KSO_WM_UNIT_NOCLEAR" val="0"/>
  <p:tag name="KSO_WM_UNIT_DIAGRAM_ISNUMVISUAL" val="0"/>
  <p:tag name="KSO_WM_UNIT_DIAGRAM_ISREFERUNIT" val="0"/>
  <p:tag name="KSO_WM_UNIT_COLOR_SCHEME_SHAPE_ID" val="5"/>
  <p:tag name="KSO_WM_UNIT_COLOR_SCHEME_PARENT_PAGE" val="0_3"/>
</p:tagLst>
</file>

<file path=ppt/tags/tag2337.xml><?xml version="1.0" encoding="utf-8"?>
<p:tagLst xmlns:p="http://schemas.openxmlformats.org/presentationml/2006/main">
  <p:tag name="KSO_WM_TEMPLATE_CATEGORY" val="custom"/>
  <p:tag name="KSO_WM_TEMPLATE_INDEX" val="20187143"/>
  <p:tag name="KSO_WM_UNIT_TYPE" val="e"/>
  <p:tag name="KSO_WM_UNIT_INDEX" val="1"/>
  <p:tag name="KSO_WM_UNIT_ID" val="custom20187143_3*e*1"/>
  <p:tag name="KSO_WM_UNIT_LAYERLEVEL" val="1"/>
  <p:tag name="KSO_WM_UNIT_VALUE" val="8"/>
  <p:tag name="KSO_WM_UNIT_HIGHLIGHT" val="0"/>
  <p:tag name="KSO_WM_UNIT_COMPATIBLE" val="0"/>
  <p:tag name="KSO_WM_BEAUTIFY_FLAG" val="#wm#"/>
  <p:tag name="KSO_WM_TAG_VERSION" val="1.0"/>
  <p:tag name="KSO_WM_UNIT_PRESET_TEXT" val="01"/>
  <p:tag name="KSO_WM_UNIT_NOCLEAR" val="0"/>
  <p:tag name="KSO_WM_UNIT_DIAGRAM_ISNUMVISUAL" val="0"/>
  <p:tag name="KSO_WM_UNIT_DIAGRAM_ISREFERUNIT" val="0"/>
  <p:tag name="KSO_WM_UNIT_COLOR_SCHEME_SHAPE_ID" val="2"/>
  <p:tag name="KSO_WM_UNIT_COLOR_SCHEME_PARENT_PAGE" val="0_3"/>
</p:tagLst>
</file>

<file path=ppt/tags/tag2338.xml><?xml version="1.0" encoding="utf-8"?>
<p:tagLst xmlns:p="http://schemas.openxmlformats.org/presentationml/2006/main">
  <p:tag name="KSO_WM_TEMPLATE_CATEGORY" val="custom"/>
  <p:tag name="KSO_WM_TEMPLATE_INDEX" val="20187143"/>
  <p:tag name="KSO_WM_TAG_VERSION" val="1.0"/>
  <p:tag name="KSO_WM_SLIDE_ID" val="custom20187143_3"/>
  <p:tag name="KSO_WM_SLIDE_INDEX" val="3"/>
  <p:tag name="KSO_WM_SLIDE_ITEM_CNT" val="0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TEMPLATE_SUBCATEGORY" val="0"/>
  <p:tag name="KSO_WM_SLIDE_COLORSCHEME_VERSION" val="3.2"/>
</p:tagLst>
</file>

<file path=ppt/tags/tag2339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22"/>
  <p:tag name="KSO_WM_UNIT_HIGHLIGHT" val="0"/>
  <p:tag name="KSO_WM_UNIT_COMPATIBLE" val="0"/>
  <p:tag name="KSO_WM_UNIT_TYPE" val="a"/>
  <p:tag name="KSO_WM_UNIT_INDEX" val="1"/>
  <p:tag name="KSO_WM_UNIT_ID" val="custom20187143_4*a*1"/>
  <p:tag name="KSO_WM_TEMPLATE_CATEGORY" val="custom"/>
  <p:tag name="KSO_WM_TEMPLATE_INDEX" val="2018714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2"/>
  <p:tag name="KSO_WM_UNIT_COLOR_SCHEME_PARENT_PAGE" val="0_4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340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"/>
  <p:tag name="KSO_WM_UNIT_VALUE" val="297"/>
  <p:tag name="KSO_WM_UNIT_HIGHLIGHT" val="0"/>
  <p:tag name="KSO_WM_UNIT_COMPATIBLE" val="0"/>
  <p:tag name="KSO_WM_UNIT_TYPE" val="f"/>
  <p:tag name="KSO_WM_UNIT_INDEX" val="1"/>
  <p:tag name="KSO_WM_UNIT_ID" val="custom20187143_4*f*1"/>
  <p:tag name="KSO_WM_TEMPLATE_CATEGORY" val="custom"/>
  <p:tag name="KSO_WM_TEMPLATE_INDEX" val="2018714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COLOR_SCHEME_SHAPE_ID" val="3"/>
  <p:tag name="KSO_WM_UNIT_COLOR_SCHEME_PARENT_PAGE" val="0_4"/>
</p:tagLst>
</file>

<file path=ppt/tags/tag2341.xml><?xml version="1.0" encoding="utf-8"?>
<p:tagLst xmlns:p="http://schemas.openxmlformats.org/presentationml/2006/main">
  <p:tag name="KSO_WM_SLIDE_ID" val="custom20187143_4"/>
  <p:tag name="KSO_WM_SLIDE_ITEM_CNT" val="0"/>
  <p:tag name="KSO_WM_SLIDE_INDEX" val="4"/>
  <p:tag name="KSO_WM_TAG_VERSION" val="1.0"/>
  <p:tag name="KSO_WM_BEAUTIFY_FLAG" val="#wm#"/>
  <p:tag name="KSO_WM_TEMPLATE_CATEGORY" val="custom"/>
  <p:tag name="KSO_WM_TEMPLATE_INDEX" val="20187143"/>
  <p:tag name="KSO_WM_SLIDE_TYPE" val="text"/>
  <p:tag name="KSO_WM_SLIDE_SUBTYPE" val="pureTxt"/>
  <p:tag name="KSO_WM_SLIDE_SIZE" val="822*459"/>
  <p:tag name="KSO_WM_SLIDE_POSITION" val="68*26"/>
  <p:tag name="KSO_WM_SLIDE_LAYOUT" val="a_f"/>
  <p:tag name="KSO_WM_SLIDE_LAYOUT_CNT" val="1_1"/>
  <p:tag name="KSO_WM_TEMPLATE_SUBCATEGORY" val="0"/>
  <p:tag name="KSO_WM_SLIDE_COLORSCHEME_VERSION" val="3.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67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03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07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11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15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19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23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27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31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64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6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6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73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6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706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8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8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8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8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8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40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8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8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8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8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8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8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9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976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980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984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9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98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99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996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3598</Words>
  <Application>WPS 演示</Application>
  <PresentationFormat/>
  <Paragraphs>846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黑体</vt:lpstr>
      <vt:lpstr>Times New Roman</vt:lpstr>
      <vt:lpstr>方正仿宋简体</vt:lpstr>
      <vt:lpstr>方正黑体简体</vt:lpstr>
      <vt:lpstr>Arial Unicode MS</vt:lpstr>
      <vt:lpstr>Calibri</vt:lpstr>
      <vt:lpstr>Impact</vt:lpstr>
      <vt:lpstr>华文琥珀</vt:lpstr>
      <vt:lpstr>仿宋</vt:lpstr>
      <vt:lpstr>方正综艺繁体</vt:lpstr>
      <vt:lpstr>Office 主题​​</vt:lpstr>
      <vt:lpstr>1_Office 主题​​</vt:lpstr>
      <vt:lpstr>2_Office 主题​​</vt:lpstr>
      <vt:lpstr>3_Office 主题​​</vt:lpstr>
      <vt:lpstr>曲阜市联社</vt:lpstr>
      <vt:lpstr>一、总体情况</vt:lpstr>
      <vt:lpstr>PowerPoint 演示文稿</vt:lpstr>
      <vt:lpstr>PowerPoint 演示文稿</vt:lpstr>
      <vt:lpstr>二、主动公开政府信息情况</vt:lpstr>
      <vt:lpstr>   三、收到和处理政府信息公开申请情况 </vt:lpstr>
      <vt:lpstr>PowerPoint 演示文稿</vt:lpstr>
      <vt:lpstr>四、政府信息公开行政复议、行政诉讼情况 </vt:lpstr>
      <vt:lpstr>      2021年，曲阜市供销合作社联合社在政府信息公开工作中，着力加强组织领导，重点完善制度建设，丰富公开内容，拓展公开渠道，在信息公开工作中取得了一定成效，但也存在一些问题。主要表现在：一是政府信息公开意识有待加强；二是信息公开不及时、质量不高；三是信息公开队伍建设需加强；四是信息公开培训的力度不够，人员业务素质有待进一步提高。</vt:lpstr>
      <vt:lpstr>单击此处添加标题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曲阜市联社</dc:title>
  <dc:creator/>
  <cp:lastModifiedBy>依依东望 ღ ࿐ོ</cp:lastModifiedBy>
  <cp:revision>15</cp:revision>
  <dcterms:created xsi:type="dcterms:W3CDTF">2019-06-30T03:51:00Z</dcterms:created>
  <dcterms:modified xsi:type="dcterms:W3CDTF">2022-01-28T06:13:58Z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3D03045CACC64D05856C6F99360A9374</vt:lpwstr>
  </property>
</Properties>
</file>